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3" r:id="rId6"/>
    <p:sldId id="264" r:id="rId7"/>
    <p:sldId id="258" r:id="rId8"/>
    <p:sldId id="261" r:id="rId9"/>
    <p:sldId id="262" r:id="rId10"/>
    <p:sldId id="266" r:id="rId11"/>
    <p:sldId id="267" r:id="rId12"/>
    <p:sldId id="26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ла Большагина" initials="АБ" lastIdx="1" clrIdx="0">
    <p:extLst>
      <p:ext uri="{19B8F6BF-5375-455C-9EA6-DF929625EA0E}">
        <p15:presenceInfo xmlns:p15="http://schemas.microsoft.com/office/powerpoint/2012/main" userId="S::alla@delfosru.onmicrosoft.com::17c6e0ca-d5d6-426f-a6df-9b753c349c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5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ла Большагина" userId="17c6e0ca-d5d6-426f-a6df-9b753c349cdf" providerId="ADAL" clId="{57C84233-D6D9-4A1C-8F90-AE97F611641F}"/>
    <pc:docChg chg="undo custSel addSld modSld sldOrd">
      <pc:chgData name="Алла Большагина" userId="17c6e0ca-d5d6-426f-a6df-9b753c349cdf" providerId="ADAL" clId="{57C84233-D6D9-4A1C-8F90-AE97F611641F}" dt="2024-09-04T19:25:23.540" v="2737" actId="20577"/>
      <pc:docMkLst>
        <pc:docMk/>
      </pc:docMkLst>
      <pc:sldChg chg="modSp mod modTransition">
        <pc:chgData name="Алла Большагина" userId="17c6e0ca-d5d6-426f-a6df-9b753c349cdf" providerId="ADAL" clId="{57C84233-D6D9-4A1C-8F90-AE97F611641F}" dt="2024-09-04T19:15:58.828" v="2723"/>
        <pc:sldMkLst>
          <pc:docMk/>
          <pc:sldMk cId="433936630" sldId="256"/>
        </pc:sldMkLst>
        <pc:spChg chg="mod">
          <ac:chgData name="Алла Большагина" userId="17c6e0ca-d5d6-426f-a6df-9b753c349cdf" providerId="ADAL" clId="{57C84233-D6D9-4A1C-8F90-AE97F611641F}" dt="2024-09-04T12:49:50.141" v="23" actId="121"/>
          <ac:spMkLst>
            <pc:docMk/>
            <pc:sldMk cId="433936630" sldId="256"/>
            <ac:spMk id="3" creationId="{1DDFEE75-181B-CC0E-FAEE-C89967CA9FDF}"/>
          </ac:spMkLst>
        </pc:spChg>
        <pc:picChg chg="mod">
          <ac:chgData name="Алла Большагина" userId="17c6e0ca-d5d6-426f-a6df-9b753c349cdf" providerId="ADAL" clId="{57C84233-D6D9-4A1C-8F90-AE97F611641F}" dt="2024-09-04T13:44:28.467" v="656" actId="1440"/>
          <ac:picMkLst>
            <pc:docMk/>
            <pc:sldMk cId="433936630" sldId="256"/>
            <ac:picMk id="9" creationId="{BEB90E68-CC20-0ADA-828E-5CDF81D41384}"/>
          </ac:picMkLst>
        </pc:picChg>
        <pc:picChg chg="mod">
          <ac:chgData name="Алла Большагина" userId="17c6e0ca-d5d6-426f-a6df-9b753c349cdf" providerId="ADAL" clId="{57C84233-D6D9-4A1C-8F90-AE97F611641F}" dt="2024-09-04T13:44:26.475" v="655" actId="1440"/>
          <ac:picMkLst>
            <pc:docMk/>
            <pc:sldMk cId="433936630" sldId="256"/>
            <ac:picMk id="13" creationId="{BC395CAD-CFEC-A167-58A1-BB4D57C3FAB6}"/>
          </ac:picMkLst>
        </pc:picChg>
      </pc:sldChg>
      <pc:sldChg chg="addSp modSp mod modTransition">
        <pc:chgData name="Алла Большагина" userId="17c6e0ca-d5d6-426f-a6df-9b753c349cdf" providerId="ADAL" clId="{57C84233-D6D9-4A1C-8F90-AE97F611641F}" dt="2024-09-04T19:16:10.763" v="2725"/>
        <pc:sldMkLst>
          <pc:docMk/>
          <pc:sldMk cId="3026914989" sldId="257"/>
        </pc:sldMkLst>
        <pc:spChg chg="mod">
          <ac:chgData name="Алла Большагина" userId="17c6e0ca-d5d6-426f-a6df-9b753c349cdf" providerId="ADAL" clId="{57C84233-D6D9-4A1C-8F90-AE97F611641F}" dt="2024-09-04T13:15:19.242" v="316" actId="20577"/>
          <ac:spMkLst>
            <pc:docMk/>
            <pc:sldMk cId="3026914989" sldId="257"/>
            <ac:spMk id="3" creationId="{ED26FB5E-28A7-8AA3-6A90-D048E337625E}"/>
          </ac:spMkLst>
        </pc:spChg>
        <pc:picChg chg="add mod">
          <ac:chgData name="Алла Большагина" userId="17c6e0ca-d5d6-426f-a6df-9b753c349cdf" providerId="ADAL" clId="{57C84233-D6D9-4A1C-8F90-AE97F611641F}" dt="2024-09-04T12:54:44.384" v="56" actId="1076"/>
          <ac:picMkLst>
            <pc:docMk/>
            <pc:sldMk cId="3026914989" sldId="257"/>
            <ac:picMk id="4" creationId="{8B59A8BE-63C9-1FBD-FF6B-0A34BE07527D}"/>
          </ac:picMkLst>
        </pc:picChg>
        <pc:picChg chg="add mod">
          <ac:chgData name="Алла Большагина" userId="17c6e0ca-d5d6-426f-a6df-9b753c349cdf" providerId="ADAL" clId="{57C84233-D6D9-4A1C-8F90-AE97F611641F}" dt="2024-09-04T13:44:17.828" v="654" actId="1440"/>
          <ac:picMkLst>
            <pc:docMk/>
            <pc:sldMk cId="3026914989" sldId="257"/>
            <ac:picMk id="6" creationId="{4A42108A-8971-5CC9-34F0-76DB79C5AAA0}"/>
          </ac:picMkLst>
        </pc:picChg>
      </pc:sldChg>
      <pc:sldChg chg="addSp delSp modSp new mod ord modTransition">
        <pc:chgData name="Алла Большагина" userId="17c6e0ca-d5d6-426f-a6df-9b753c349cdf" providerId="ADAL" clId="{57C84233-D6D9-4A1C-8F90-AE97F611641F}" dt="2024-09-04T19:17:23.971" v="2730"/>
        <pc:sldMkLst>
          <pc:docMk/>
          <pc:sldMk cId="4180825898" sldId="258"/>
        </pc:sldMkLst>
        <pc:spChg chg="mod">
          <ac:chgData name="Алла Большагина" userId="17c6e0ca-d5d6-426f-a6df-9b753c349cdf" providerId="ADAL" clId="{57C84233-D6D9-4A1C-8F90-AE97F611641F}" dt="2024-09-04T13:55:05.987" v="839" actId="207"/>
          <ac:spMkLst>
            <pc:docMk/>
            <pc:sldMk cId="4180825898" sldId="258"/>
            <ac:spMk id="2" creationId="{960B4AB5-8460-E522-5E69-2EB7D6207967}"/>
          </ac:spMkLst>
        </pc:spChg>
        <pc:spChg chg="mod">
          <ac:chgData name="Алла Большагина" userId="17c6e0ca-d5d6-426f-a6df-9b753c349cdf" providerId="ADAL" clId="{57C84233-D6D9-4A1C-8F90-AE97F611641F}" dt="2024-09-04T16:42:15.078" v="2181" actId="14100"/>
          <ac:spMkLst>
            <pc:docMk/>
            <pc:sldMk cId="4180825898" sldId="258"/>
            <ac:spMk id="3" creationId="{01D873EE-A9B5-6968-B4F1-2A9C724E7D4B}"/>
          </ac:spMkLst>
        </pc:spChg>
        <pc:picChg chg="add mod">
          <ac:chgData name="Алла Большагина" userId="17c6e0ca-d5d6-426f-a6df-9b753c349cdf" providerId="ADAL" clId="{57C84233-D6D9-4A1C-8F90-AE97F611641F}" dt="2024-09-04T13:43:36.993" v="649" actId="14100"/>
          <ac:picMkLst>
            <pc:docMk/>
            <pc:sldMk cId="4180825898" sldId="258"/>
            <ac:picMk id="4" creationId="{7FCFCCFD-0312-1634-BF12-6C515F13730E}"/>
          </ac:picMkLst>
        </pc:picChg>
        <pc:picChg chg="add del mod">
          <ac:chgData name="Алла Большагина" userId="17c6e0ca-d5d6-426f-a6df-9b753c349cdf" providerId="ADAL" clId="{57C84233-D6D9-4A1C-8F90-AE97F611641F}" dt="2024-09-04T16:08:41.099" v="2099" actId="478"/>
          <ac:picMkLst>
            <pc:docMk/>
            <pc:sldMk cId="4180825898" sldId="258"/>
            <ac:picMk id="5" creationId="{B0658088-4545-9DE5-AA01-E57C59E78E31}"/>
          </ac:picMkLst>
        </pc:picChg>
        <pc:picChg chg="add mod ord">
          <ac:chgData name="Алла Большагина" userId="17c6e0ca-d5d6-426f-a6df-9b753c349cdf" providerId="ADAL" clId="{57C84233-D6D9-4A1C-8F90-AE97F611641F}" dt="2024-09-04T16:15:32.380" v="2134" actId="1440"/>
          <ac:picMkLst>
            <pc:docMk/>
            <pc:sldMk cId="4180825898" sldId="258"/>
            <ac:picMk id="7" creationId="{DBA5B4B7-F79F-70B3-F143-5828CE2F6CAF}"/>
          </ac:picMkLst>
        </pc:picChg>
        <pc:picChg chg="add mod ord">
          <ac:chgData name="Алла Большагина" userId="17c6e0ca-d5d6-426f-a6df-9b753c349cdf" providerId="ADAL" clId="{57C84233-D6D9-4A1C-8F90-AE97F611641F}" dt="2024-09-04T16:15:34.421" v="2135" actId="1440"/>
          <ac:picMkLst>
            <pc:docMk/>
            <pc:sldMk cId="4180825898" sldId="258"/>
            <ac:picMk id="9" creationId="{D2ED38E0-3A05-E9DF-09D1-A0291E27FE80}"/>
          </ac:picMkLst>
        </pc:picChg>
        <pc:picChg chg="add del mod">
          <ac:chgData name="Алла Большагина" userId="17c6e0ca-d5d6-426f-a6df-9b753c349cdf" providerId="ADAL" clId="{57C84233-D6D9-4A1C-8F90-AE97F611641F}" dt="2024-09-04T16:12:26.708" v="2112" actId="478"/>
          <ac:picMkLst>
            <pc:docMk/>
            <pc:sldMk cId="4180825898" sldId="258"/>
            <ac:picMk id="10" creationId="{2C943364-A812-DC83-55C9-2F7EFBFD03D5}"/>
          </ac:picMkLst>
        </pc:picChg>
        <pc:picChg chg="add mod ord">
          <ac:chgData name="Алла Большагина" userId="17c6e0ca-d5d6-426f-a6df-9b753c349cdf" providerId="ADAL" clId="{57C84233-D6D9-4A1C-8F90-AE97F611641F}" dt="2024-09-04T16:42:27.949" v="2182" actId="1076"/>
          <ac:picMkLst>
            <pc:docMk/>
            <pc:sldMk cId="4180825898" sldId="258"/>
            <ac:picMk id="12" creationId="{BC780504-7E2D-0308-5DA5-7023E554BCBB}"/>
          </ac:picMkLst>
        </pc:picChg>
        <pc:picChg chg="add mod ord">
          <ac:chgData name="Алла Большагина" userId="17c6e0ca-d5d6-426f-a6df-9b753c349cdf" providerId="ADAL" clId="{57C84233-D6D9-4A1C-8F90-AE97F611641F}" dt="2024-09-04T16:15:19.455" v="2133" actId="167"/>
          <ac:picMkLst>
            <pc:docMk/>
            <pc:sldMk cId="4180825898" sldId="258"/>
            <ac:picMk id="13" creationId="{1C607A69-4F9E-F49F-1A1D-B83D0B95A6B6}"/>
          </ac:picMkLst>
        </pc:picChg>
        <pc:picChg chg="add mod ord">
          <ac:chgData name="Алла Большагина" userId="17c6e0ca-d5d6-426f-a6df-9b753c349cdf" providerId="ADAL" clId="{57C84233-D6D9-4A1C-8F90-AE97F611641F}" dt="2024-09-04T16:42:30.036" v="2183" actId="1076"/>
          <ac:picMkLst>
            <pc:docMk/>
            <pc:sldMk cId="4180825898" sldId="258"/>
            <ac:picMk id="14" creationId="{A19197F9-D451-B467-1860-E3170D4CDE5F}"/>
          </ac:picMkLst>
        </pc:picChg>
      </pc:sldChg>
      <pc:sldChg chg="addSp delSp modSp new mod ord modTransition">
        <pc:chgData name="Алла Большагина" userId="17c6e0ca-d5d6-426f-a6df-9b753c349cdf" providerId="ADAL" clId="{57C84233-D6D9-4A1C-8F90-AE97F611641F}" dt="2024-09-04T19:17:11.219" v="2726"/>
        <pc:sldMkLst>
          <pc:docMk/>
          <pc:sldMk cId="2017908254" sldId="259"/>
        </pc:sldMkLst>
        <pc:spChg chg="mod">
          <ac:chgData name="Алла Большагина" userId="17c6e0ca-d5d6-426f-a6df-9b753c349cdf" providerId="ADAL" clId="{57C84233-D6D9-4A1C-8F90-AE97F611641F}" dt="2024-09-04T13:42:50.305" v="643" actId="1076"/>
          <ac:spMkLst>
            <pc:docMk/>
            <pc:sldMk cId="2017908254" sldId="259"/>
            <ac:spMk id="2" creationId="{D1F69D40-9DAF-EC87-5511-D941763E5BD1}"/>
          </ac:spMkLst>
        </pc:spChg>
        <pc:spChg chg="mod">
          <ac:chgData name="Алла Большагина" userId="17c6e0ca-d5d6-426f-a6df-9b753c349cdf" providerId="ADAL" clId="{57C84233-D6D9-4A1C-8F90-AE97F611641F}" dt="2024-09-04T13:53:37.252" v="833" actId="1076"/>
          <ac:spMkLst>
            <pc:docMk/>
            <pc:sldMk cId="2017908254" sldId="259"/>
            <ac:spMk id="3" creationId="{111B68C6-3873-5263-DD78-F399C0DDD451}"/>
          </ac:spMkLst>
        </pc:spChg>
        <pc:picChg chg="add mod ord">
          <ac:chgData name="Алла Большагина" userId="17c6e0ca-d5d6-426f-a6df-9b753c349cdf" providerId="ADAL" clId="{57C84233-D6D9-4A1C-8F90-AE97F611641F}" dt="2024-09-04T13:37:46.681" v="614" actId="1076"/>
          <ac:picMkLst>
            <pc:docMk/>
            <pc:sldMk cId="2017908254" sldId="259"/>
            <ac:picMk id="5" creationId="{C1D44743-3723-879C-E50D-8151D8D71C26}"/>
          </ac:picMkLst>
        </pc:picChg>
        <pc:picChg chg="add mod ord">
          <ac:chgData name="Алла Большагина" userId="17c6e0ca-d5d6-426f-a6df-9b753c349cdf" providerId="ADAL" clId="{57C84233-D6D9-4A1C-8F90-AE97F611641F}" dt="2024-09-04T13:38:11.953" v="618" actId="1076"/>
          <ac:picMkLst>
            <pc:docMk/>
            <pc:sldMk cId="2017908254" sldId="259"/>
            <ac:picMk id="7" creationId="{C7F47607-BE69-3572-22BD-EFC66CD2B203}"/>
          </ac:picMkLst>
        </pc:picChg>
        <pc:picChg chg="add del mod">
          <ac:chgData name="Алла Большагина" userId="17c6e0ca-d5d6-426f-a6df-9b753c349cdf" providerId="ADAL" clId="{57C84233-D6D9-4A1C-8F90-AE97F611641F}" dt="2024-09-04T13:26:33.546" v="384" actId="478"/>
          <ac:picMkLst>
            <pc:docMk/>
            <pc:sldMk cId="2017908254" sldId="259"/>
            <ac:picMk id="9" creationId="{9E1C7F1B-0F72-925E-9D0F-8E8AAE9228EA}"/>
          </ac:picMkLst>
        </pc:picChg>
        <pc:picChg chg="add del mod">
          <ac:chgData name="Алла Большагина" userId="17c6e0ca-d5d6-426f-a6df-9b753c349cdf" providerId="ADAL" clId="{57C84233-D6D9-4A1C-8F90-AE97F611641F}" dt="2024-09-04T13:25:14.089" v="376" actId="478"/>
          <ac:picMkLst>
            <pc:docMk/>
            <pc:sldMk cId="2017908254" sldId="259"/>
            <ac:picMk id="11" creationId="{CDC2FAC3-8D6A-7F3B-77A4-540E2D893BE7}"/>
          </ac:picMkLst>
        </pc:picChg>
        <pc:picChg chg="add del mod">
          <ac:chgData name="Алла Большагина" userId="17c6e0ca-d5d6-426f-a6df-9b753c349cdf" providerId="ADAL" clId="{57C84233-D6D9-4A1C-8F90-AE97F611641F}" dt="2024-09-04T13:27:47.209" v="398" actId="478"/>
          <ac:picMkLst>
            <pc:docMk/>
            <pc:sldMk cId="2017908254" sldId="259"/>
            <ac:picMk id="13" creationId="{AB3D078B-0B27-EBB2-97D9-C4A00A5E22C2}"/>
          </ac:picMkLst>
        </pc:picChg>
        <pc:picChg chg="add mod ord">
          <ac:chgData name="Алла Большагина" userId="17c6e0ca-d5d6-426f-a6df-9b753c349cdf" providerId="ADAL" clId="{57C84233-D6D9-4A1C-8F90-AE97F611641F}" dt="2024-09-04T13:38:29.945" v="622" actId="1076"/>
          <ac:picMkLst>
            <pc:docMk/>
            <pc:sldMk cId="2017908254" sldId="259"/>
            <ac:picMk id="15" creationId="{29FD4760-484D-C024-8F78-DDE7223CFB2C}"/>
          </ac:picMkLst>
        </pc:picChg>
        <pc:picChg chg="add mod ord">
          <ac:chgData name="Алла Большагина" userId="17c6e0ca-d5d6-426f-a6df-9b753c349cdf" providerId="ADAL" clId="{57C84233-D6D9-4A1C-8F90-AE97F611641F}" dt="2024-09-04T13:38:00.250" v="617" actId="1076"/>
          <ac:picMkLst>
            <pc:docMk/>
            <pc:sldMk cId="2017908254" sldId="259"/>
            <ac:picMk id="17" creationId="{6AAB0145-0A08-6E27-95C2-A2B586287768}"/>
          </ac:picMkLst>
        </pc:picChg>
        <pc:picChg chg="add mod ord">
          <ac:chgData name="Алла Большагина" userId="17c6e0ca-d5d6-426f-a6df-9b753c349cdf" providerId="ADAL" clId="{57C84233-D6D9-4A1C-8F90-AE97F611641F}" dt="2024-09-04T13:38:14.753" v="619" actId="1076"/>
          <ac:picMkLst>
            <pc:docMk/>
            <pc:sldMk cId="2017908254" sldId="259"/>
            <ac:picMk id="19" creationId="{A5568D81-98CD-9935-FB8D-806D026E6AF8}"/>
          </ac:picMkLst>
        </pc:picChg>
        <pc:picChg chg="add mod">
          <ac:chgData name="Алла Большагина" userId="17c6e0ca-d5d6-426f-a6df-9b753c349cdf" providerId="ADAL" clId="{57C84233-D6D9-4A1C-8F90-AE97F611641F}" dt="2024-09-04T13:38:31.681" v="623" actId="1076"/>
          <ac:picMkLst>
            <pc:docMk/>
            <pc:sldMk cId="2017908254" sldId="259"/>
            <ac:picMk id="21" creationId="{3CF47FCE-CF3A-8471-617A-ED9B29DCBEFE}"/>
          </ac:picMkLst>
        </pc:picChg>
        <pc:picChg chg="add mod">
          <ac:chgData name="Алла Большагина" userId="17c6e0ca-d5d6-426f-a6df-9b753c349cdf" providerId="ADAL" clId="{57C84233-D6D9-4A1C-8F90-AE97F611641F}" dt="2024-09-04T13:53:44.570" v="834" actId="1076"/>
          <ac:picMkLst>
            <pc:docMk/>
            <pc:sldMk cId="2017908254" sldId="259"/>
            <ac:picMk id="22" creationId="{51AA93DC-71EC-F475-5D42-BAC4AEE93A7E}"/>
          </ac:picMkLst>
        </pc:picChg>
      </pc:sldChg>
      <pc:sldChg chg="addSp delSp modSp new mod modTransition setBg modClrScheme chgLayout">
        <pc:chgData name="Алла Большагина" userId="17c6e0ca-d5d6-426f-a6df-9b753c349cdf" providerId="ADAL" clId="{57C84233-D6D9-4A1C-8F90-AE97F611641F}" dt="2024-09-04T19:25:23.540" v="2737" actId="20577"/>
        <pc:sldMkLst>
          <pc:docMk/>
          <pc:sldMk cId="2628151235" sldId="260"/>
        </pc:sldMkLst>
        <pc:spChg chg="mod ord">
          <ac:chgData name="Алла Большагина" userId="17c6e0ca-d5d6-426f-a6df-9b753c349cdf" providerId="ADAL" clId="{57C84233-D6D9-4A1C-8F90-AE97F611641F}" dt="2024-09-04T14:07:04.945" v="875" actId="1076"/>
          <ac:spMkLst>
            <pc:docMk/>
            <pc:sldMk cId="2628151235" sldId="260"/>
            <ac:spMk id="2" creationId="{DB9A26BC-B8F5-7CE7-DF1C-097577B8CFB5}"/>
          </ac:spMkLst>
        </pc:spChg>
        <pc:spChg chg="del mod">
          <ac:chgData name="Алла Большагина" userId="17c6e0ca-d5d6-426f-a6df-9b753c349cdf" providerId="ADAL" clId="{57C84233-D6D9-4A1C-8F90-AE97F611641F}" dt="2024-09-04T14:00:11.988" v="843" actId="22"/>
          <ac:spMkLst>
            <pc:docMk/>
            <pc:sldMk cId="2628151235" sldId="260"/>
            <ac:spMk id="3" creationId="{1E95A814-DC53-4404-A760-8C8A1EB4E8EB}"/>
          </ac:spMkLst>
        </pc:spChg>
        <pc:spChg chg="add mod ord">
          <ac:chgData name="Алла Большагина" userId="17c6e0ca-d5d6-426f-a6df-9b753c349cdf" providerId="ADAL" clId="{57C84233-D6D9-4A1C-8F90-AE97F611641F}" dt="2024-09-04T19:25:23.540" v="2737" actId="20577"/>
          <ac:spMkLst>
            <pc:docMk/>
            <pc:sldMk cId="2628151235" sldId="260"/>
            <ac:spMk id="11" creationId="{96FA5BBC-08D5-53B2-B429-8AD8A78A94C9}"/>
          </ac:spMkLst>
        </pc:spChg>
        <pc:spChg chg="add mod">
          <ac:chgData name="Алла Большагина" userId="17c6e0ca-d5d6-426f-a6df-9b753c349cdf" providerId="ADAL" clId="{57C84233-D6D9-4A1C-8F90-AE97F611641F}" dt="2024-09-04T14:32:55.036" v="1363" actId="313"/>
          <ac:spMkLst>
            <pc:docMk/>
            <pc:sldMk cId="2628151235" sldId="260"/>
            <ac:spMk id="26" creationId="{9DD46E46-8022-025C-C589-A457F9859979}"/>
          </ac:spMkLst>
        </pc:spChg>
        <pc:spChg chg="add del mod">
          <ac:chgData name="Алла Большагина" userId="17c6e0ca-d5d6-426f-a6df-9b753c349cdf" providerId="ADAL" clId="{57C84233-D6D9-4A1C-8F90-AE97F611641F}" dt="2024-09-04T14:33:51.487" v="1379"/>
          <ac:spMkLst>
            <pc:docMk/>
            <pc:sldMk cId="2628151235" sldId="260"/>
            <ac:spMk id="27" creationId="{D28CBD40-0FCD-2ACD-9C50-82E819BBCB99}"/>
          </ac:spMkLst>
        </pc:spChg>
        <pc:spChg chg="add mod">
          <ac:chgData name="Алла Большагина" userId="17c6e0ca-d5d6-426f-a6df-9b753c349cdf" providerId="ADAL" clId="{57C84233-D6D9-4A1C-8F90-AE97F611641F}" dt="2024-09-04T14:33:49.602" v="1377" actId="20577"/>
          <ac:spMkLst>
            <pc:docMk/>
            <pc:sldMk cId="2628151235" sldId="260"/>
            <ac:spMk id="28" creationId="{51CED57A-9A6A-F283-E87B-6B981632B56F}"/>
          </ac:spMkLst>
        </pc:spChg>
        <pc:picChg chg="add mod">
          <ac:chgData name="Алла Большагина" userId="17c6e0ca-d5d6-426f-a6df-9b753c349cdf" providerId="ADAL" clId="{57C84233-D6D9-4A1C-8F90-AE97F611641F}" dt="2024-09-04T13:47:06.265" v="661" actId="1076"/>
          <ac:picMkLst>
            <pc:docMk/>
            <pc:sldMk cId="2628151235" sldId="260"/>
            <ac:picMk id="4" creationId="{2B4B33EA-5A07-7B02-0AF4-A0E6E9B2BF76}"/>
          </ac:picMkLst>
        </pc:picChg>
        <pc:picChg chg="add mod ord">
          <ac:chgData name="Алла Большагина" userId="17c6e0ca-d5d6-426f-a6df-9b753c349cdf" providerId="ADAL" clId="{57C84233-D6D9-4A1C-8F90-AE97F611641F}" dt="2024-09-04T14:06:27.101" v="870" actId="700"/>
          <ac:picMkLst>
            <pc:docMk/>
            <pc:sldMk cId="2628151235" sldId="260"/>
            <ac:picMk id="6" creationId="{8AF092F3-696D-0921-0160-773E1841268F}"/>
          </ac:picMkLst>
        </pc:picChg>
        <pc:picChg chg="add mod">
          <ac:chgData name="Алла Большагина" userId="17c6e0ca-d5d6-426f-a6df-9b753c349cdf" providerId="ADAL" clId="{57C84233-D6D9-4A1C-8F90-AE97F611641F}" dt="2024-09-04T14:07:20.324" v="878" actId="1076"/>
          <ac:picMkLst>
            <pc:docMk/>
            <pc:sldMk cId="2628151235" sldId="260"/>
            <ac:picMk id="8" creationId="{8F294C8E-949F-DC28-5725-6CDEF5B28179}"/>
          </ac:picMkLst>
        </pc:picChg>
        <pc:picChg chg="add mod">
          <ac:chgData name="Алла Большагина" userId="17c6e0ca-d5d6-426f-a6df-9b753c349cdf" providerId="ADAL" clId="{57C84233-D6D9-4A1C-8F90-AE97F611641F}" dt="2024-09-04T14:07:27.349" v="880" actId="1076"/>
          <ac:picMkLst>
            <pc:docMk/>
            <pc:sldMk cId="2628151235" sldId="260"/>
            <ac:picMk id="10" creationId="{580DE1B4-F308-3A18-E22C-E75821D9DF7D}"/>
          </ac:picMkLst>
        </pc:picChg>
        <pc:picChg chg="add mod">
          <ac:chgData name="Алла Большагина" userId="17c6e0ca-d5d6-426f-a6df-9b753c349cdf" providerId="ADAL" clId="{57C84233-D6D9-4A1C-8F90-AE97F611641F}" dt="2024-09-04T14:27:54.218" v="1273" actId="1076"/>
          <ac:picMkLst>
            <pc:docMk/>
            <pc:sldMk cId="2628151235" sldId="260"/>
            <ac:picMk id="13" creationId="{C477481A-1084-443F-6935-8E98EC3A74AC}"/>
          </ac:picMkLst>
        </pc:picChg>
        <pc:picChg chg="add mod">
          <ac:chgData name="Алла Большагина" userId="17c6e0ca-d5d6-426f-a6df-9b753c349cdf" providerId="ADAL" clId="{57C84233-D6D9-4A1C-8F90-AE97F611641F}" dt="2024-09-04T14:30:54.890" v="1308" actId="1076"/>
          <ac:picMkLst>
            <pc:docMk/>
            <pc:sldMk cId="2628151235" sldId="260"/>
            <ac:picMk id="21" creationId="{A20BFA76-3176-6C33-9EC0-DD027FA02394}"/>
          </ac:picMkLst>
        </pc:picChg>
        <pc:picChg chg="add mod">
          <ac:chgData name="Алла Большагина" userId="17c6e0ca-d5d6-426f-a6df-9b753c349cdf" providerId="ADAL" clId="{57C84233-D6D9-4A1C-8F90-AE97F611641F}" dt="2024-09-04T14:27:28.308" v="1267" actId="931"/>
          <ac:picMkLst>
            <pc:docMk/>
            <pc:sldMk cId="2628151235" sldId="260"/>
            <ac:picMk id="23" creationId="{DB7A52B2-4DB6-46F1-33F9-DD04B2C8D3B1}"/>
          </ac:picMkLst>
        </pc:picChg>
        <pc:picChg chg="add mod">
          <ac:chgData name="Алла Большагина" userId="17c6e0ca-d5d6-426f-a6df-9b753c349cdf" providerId="ADAL" clId="{57C84233-D6D9-4A1C-8F90-AE97F611641F}" dt="2024-09-04T14:32:14.755" v="1344" actId="1076"/>
          <ac:picMkLst>
            <pc:docMk/>
            <pc:sldMk cId="2628151235" sldId="260"/>
            <ac:picMk id="25" creationId="{8888CE62-A50B-C582-9BBE-40C031D9D704}"/>
          </ac:picMkLst>
        </pc:picChg>
        <pc:inkChg chg="add del">
          <ac:chgData name="Алла Большагина" userId="17c6e0ca-d5d6-426f-a6df-9b753c349cdf" providerId="ADAL" clId="{57C84233-D6D9-4A1C-8F90-AE97F611641F}" dt="2024-09-04T14:18:23.789" v="1247" actId="9405"/>
          <ac:inkMkLst>
            <pc:docMk/>
            <pc:sldMk cId="2628151235" sldId="260"/>
            <ac:inkMk id="14" creationId="{319753A8-9804-1052-7692-EE11D45AFDCF}"/>
          </ac:inkMkLst>
        </pc:inkChg>
        <pc:inkChg chg="add del">
          <ac:chgData name="Алла Большагина" userId="17c6e0ca-d5d6-426f-a6df-9b753c349cdf" providerId="ADAL" clId="{57C84233-D6D9-4A1C-8F90-AE97F611641F}" dt="2024-09-04T14:18:35.613" v="1249" actId="9405"/>
          <ac:inkMkLst>
            <pc:docMk/>
            <pc:sldMk cId="2628151235" sldId="260"/>
            <ac:inkMk id="15" creationId="{71391B14-33CE-C804-425B-5AE344C8873C}"/>
          </ac:inkMkLst>
        </pc:inkChg>
        <pc:inkChg chg="add del">
          <ac:chgData name="Алла Большагина" userId="17c6e0ca-d5d6-426f-a6df-9b753c349cdf" providerId="ADAL" clId="{57C84233-D6D9-4A1C-8F90-AE97F611641F}" dt="2024-09-04T14:24:15.860" v="1259" actId="9405"/>
          <ac:inkMkLst>
            <pc:docMk/>
            <pc:sldMk cId="2628151235" sldId="260"/>
            <ac:inkMk id="16" creationId="{A81D3354-BEB4-C524-F32C-E9884303F0F4}"/>
          </ac:inkMkLst>
        </pc:inkChg>
        <pc:inkChg chg="add del">
          <ac:chgData name="Алла Большагина" userId="17c6e0ca-d5d6-426f-a6df-9b753c349cdf" providerId="ADAL" clId="{57C84233-D6D9-4A1C-8F90-AE97F611641F}" dt="2024-09-04T14:24:11.724" v="1258" actId="9405"/>
          <ac:inkMkLst>
            <pc:docMk/>
            <pc:sldMk cId="2628151235" sldId="260"/>
            <ac:inkMk id="17" creationId="{681EB963-AED1-F97F-7808-72DBE7EB2035}"/>
          </ac:inkMkLst>
        </pc:inkChg>
        <pc:inkChg chg="add del">
          <ac:chgData name="Алла Большагина" userId="17c6e0ca-d5d6-426f-a6df-9b753c349cdf" providerId="ADAL" clId="{57C84233-D6D9-4A1C-8F90-AE97F611641F}" dt="2024-09-04T14:24:11.060" v="1257" actId="9405"/>
          <ac:inkMkLst>
            <pc:docMk/>
            <pc:sldMk cId="2628151235" sldId="260"/>
            <ac:inkMk id="18" creationId="{E84A96DB-0A9E-A363-E33E-4900793A5C56}"/>
          </ac:inkMkLst>
        </pc:inkChg>
        <pc:inkChg chg="add del">
          <ac:chgData name="Алла Большагина" userId="17c6e0ca-d5d6-426f-a6df-9b753c349cdf" providerId="ADAL" clId="{57C84233-D6D9-4A1C-8F90-AE97F611641F}" dt="2024-09-04T14:24:10.476" v="1256" actId="9405"/>
          <ac:inkMkLst>
            <pc:docMk/>
            <pc:sldMk cId="2628151235" sldId="260"/>
            <ac:inkMk id="19" creationId="{424F38D5-8FC0-15D5-E013-8E264EDE8580}"/>
          </ac:inkMkLst>
        </pc:inkChg>
        <pc:inkChg chg="add del">
          <ac:chgData name="Алла Большагина" userId="17c6e0ca-d5d6-426f-a6df-9b753c349cdf" providerId="ADAL" clId="{57C84233-D6D9-4A1C-8F90-AE97F611641F}" dt="2024-09-04T14:24:09.737" v="1255" actId="9405"/>
          <ac:inkMkLst>
            <pc:docMk/>
            <pc:sldMk cId="2628151235" sldId="260"/>
            <ac:inkMk id="20" creationId="{E88A1B32-C2F4-63D7-AE73-A4BAB085C9AD}"/>
          </ac:inkMkLst>
        </pc:inkChg>
      </pc:sldChg>
      <pc:sldChg chg="addSp delSp modSp add mod modTransition">
        <pc:chgData name="Алла Большагина" userId="17c6e0ca-d5d6-426f-a6df-9b753c349cdf" providerId="ADAL" clId="{57C84233-D6D9-4A1C-8F90-AE97F611641F}" dt="2024-09-04T19:17:27.748" v="2731"/>
        <pc:sldMkLst>
          <pc:docMk/>
          <pc:sldMk cId="4083618482" sldId="261"/>
        </pc:sldMkLst>
        <pc:spChg chg="mod">
          <ac:chgData name="Алла Большагина" userId="17c6e0ca-d5d6-426f-a6df-9b753c349cdf" providerId="ADAL" clId="{57C84233-D6D9-4A1C-8F90-AE97F611641F}" dt="2024-09-04T16:44:22.840" v="2225" actId="14100"/>
          <ac:spMkLst>
            <pc:docMk/>
            <pc:sldMk cId="4083618482" sldId="261"/>
            <ac:spMk id="2" creationId="{960B4AB5-8460-E522-5E69-2EB7D6207967}"/>
          </ac:spMkLst>
        </pc:spChg>
        <pc:spChg chg="mod">
          <ac:chgData name="Алла Большагина" userId="17c6e0ca-d5d6-426f-a6df-9b753c349cdf" providerId="ADAL" clId="{57C84233-D6D9-4A1C-8F90-AE97F611641F}" dt="2024-09-04T16:49:22.315" v="2378" actId="1076"/>
          <ac:spMkLst>
            <pc:docMk/>
            <pc:sldMk cId="4083618482" sldId="261"/>
            <ac:spMk id="3" creationId="{01D873EE-A9B5-6968-B4F1-2A9C724E7D4B}"/>
          </ac:spMkLst>
        </pc:spChg>
        <pc:picChg chg="add mod">
          <ac:chgData name="Алла Большагина" userId="17c6e0ca-d5d6-426f-a6df-9b753c349cdf" providerId="ADAL" clId="{57C84233-D6D9-4A1C-8F90-AE97F611641F}" dt="2024-09-04T17:05:15.084" v="2401" actId="14100"/>
          <ac:picMkLst>
            <pc:docMk/>
            <pc:sldMk cId="4083618482" sldId="261"/>
            <ac:picMk id="6" creationId="{A17FE467-00E4-38C1-F491-E4C6A3F26944}"/>
          </ac:picMkLst>
        </pc:picChg>
        <pc:picChg chg="add del">
          <ac:chgData name="Алла Большагина" userId="17c6e0ca-d5d6-426f-a6df-9b753c349cdf" providerId="ADAL" clId="{57C84233-D6D9-4A1C-8F90-AE97F611641F}" dt="2024-09-04T17:00:31.598" v="2384" actId="478"/>
          <ac:picMkLst>
            <pc:docMk/>
            <pc:sldMk cId="4083618482" sldId="261"/>
            <ac:picMk id="7" creationId="{180DCE39-1A50-196A-5857-06285F9B221F}"/>
          </ac:picMkLst>
        </pc:picChg>
        <pc:picChg chg="add mod">
          <ac:chgData name="Алла Большагина" userId="17c6e0ca-d5d6-426f-a6df-9b753c349cdf" providerId="ADAL" clId="{57C84233-D6D9-4A1C-8F90-AE97F611641F}" dt="2024-09-04T17:06:13.756" v="2417" actId="1440"/>
          <ac:picMkLst>
            <pc:docMk/>
            <pc:sldMk cId="4083618482" sldId="261"/>
            <ac:picMk id="9" creationId="{FB97DBA7-D002-29BB-1F2E-F3E198ACBB4C}"/>
          </ac:picMkLst>
        </pc:picChg>
        <pc:picChg chg="add mod ord">
          <ac:chgData name="Алла Большагина" userId="17c6e0ca-d5d6-426f-a6df-9b753c349cdf" providerId="ADAL" clId="{57C84233-D6D9-4A1C-8F90-AE97F611641F}" dt="2024-09-04T17:05:43.557" v="2411" actId="1076"/>
          <ac:picMkLst>
            <pc:docMk/>
            <pc:sldMk cId="4083618482" sldId="261"/>
            <ac:picMk id="11" creationId="{D9BE9E10-91F8-B78A-0A05-725FBC36EC34}"/>
          </ac:picMkLst>
        </pc:picChg>
        <pc:picChg chg="add mod">
          <ac:chgData name="Алла Большагина" userId="17c6e0ca-d5d6-426f-a6df-9b753c349cdf" providerId="ADAL" clId="{57C84233-D6D9-4A1C-8F90-AE97F611641F}" dt="2024-09-04T17:06:11.322" v="2416" actId="1440"/>
          <ac:picMkLst>
            <pc:docMk/>
            <pc:sldMk cId="4083618482" sldId="261"/>
            <ac:picMk id="13" creationId="{6BF52687-B7A3-8189-95A8-5BA1A24815FE}"/>
          </ac:picMkLst>
        </pc:picChg>
        <pc:picChg chg="add mod">
          <ac:chgData name="Алла Большагина" userId="17c6e0ca-d5d6-426f-a6df-9b753c349cdf" providerId="ADAL" clId="{57C84233-D6D9-4A1C-8F90-AE97F611641F}" dt="2024-09-04T17:06:09.371" v="2415" actId="1440"/>
          <ac:picMkLst>
            <pc:docMk/>
            <pc:sldMk cId="4083618482" sldId="261"/>
            <ac:picMk id="15" creationId="{BE9C0E4B-89AA-E35A-A607-9E49B348F9C7}"/>
          </ac:picMkLst>
        </pc:picChg>
      </pc:sldChg>
      <pc:sldChg chg="addSp delSp modSp add mod modTransition modClrScheme chgLayout">
        <pc:chgData name="Алла Большагина" userId="17c6e0ca-d5d6-426f-a6df-9b753c349cdf" providerId="ADAL" clId="{57C84233-D6D9-4A1C-8F90-AE97F611641F}" dt="2024-09-04T19:17:31.307" v="2732"/>
        <pc:sldMkLst>
          <pc:docMk/>
          <pc:sldMk cId="3369856761" sldId="262"/>
        </pc:sldMkLst>
        <pc:spChg chg="mod ord">
          <ac:chgData name="Алла Большагина" userId="17c6e0ca-d5d6-426f-a6df-9b753c349cdf" providerId="ADAL" clId="{57C84233-D6D9-4A1C-8F90-AE97F611641F}" dt="2024-09-04T18:58:18.550" v="2494" actId="1076"/>
          <ac:spMkLst>
            <pc:docMk/>
            <pc:sldMk cId="3369856761" sldId="262"/>
            <ac:spMk id="2" creationId="{960B4AB5-8460-E522-5E69-2EB7D6207967}"/>
          </ac:spMkLst>
        </pc:spChg>
        <pc:spChg chg="add del">
          <ac:chgData name="Алла Большагина" userId="17c6e0ca-d5d6-426f-a6df-9b753c349cdf" providerId="ADAL" clId="{57C84233-D6D9-4A1C-8F90-AE97F611641F}" dt="2024-09-04T18:51:03.698" v="2453" actId="931"/>
          <ac:spMkLst>
            <pc:docMk/>
            <pc:sldMk cId="3369856761" sldId="262"/>
            <ac:spMk id="3" creationId="{01D873EE-A9B5-6968-B4F1-2A9C724E7D4B}"/>
          </ac:spMkLst>
        </pc:spChg>
        <pc:spChg chg="add del mod">
          <ac:chgData name="Алла Большагина" userId="17c6e0ca-d5d6-426f-a6df-9b753c349cdf" providerId="ADAL" clId="{57C84233-D6D9-4A1C-8F90-AE97F611641F}" dt="2024-09-04T18:55:37.237" v="2473" actId="931"/>
          <ac:spMkLst>
            <pc:docMk/>
            <pc:sldMk cId="3369856761" sldId="262"/>
            <ac:spMk id="20" creationId="{812BAB12-4EE2-B5A2-0D96-6644D14B0285}"/>
          </ac:spMkLst>
        </pc:spChg>
        <pc:spChg chg="add mod ord">
          <ac:chgData name="Алла Большагина" userId="17c6e0ca-d5d6-426f-a6df-9b753c349cdf" providerId="ADAL" clId="{57C84233-D6D9-4A1C-8F90-AE97F611641F}" dt="2024-09-04T19:07:52.851" v="2620" actId="14100"/>
          <ac:spMkLst>
            <pc:docMk/>
            <pc:sldMk cId="3369856761" sldId="262"/>
            <ac:spMk id="23" creationId="{5D10CA83-D0DA-53F1-FD3A-980C28C3344D}"/>
          </ac:spMkLst>
        </pc:spChg>
        <pc:picChg chg="add mod ord">
          <ac:chgData name="Алла Большагина" userId="17c6e0ca-d5d6-426f-a6df-9b753c349cdf" providerId="ADAL" clId="{57C84233-D6D9-4A1C-8F90-AE97F611641F}" dt="2024-09-04T18:50:41.664" v="2452" actId="931"/>
          <ac:picMkLst>
            <pc:docMk/>
            <pc:sldMk cId="3369856761" sldId="262"/>
            <ac:picMk id="6" creationId="{A4FEFE3D-31A3-24D8-D265-3F74A93C6D0F}"/>
          </ac:picMkLst>
        </pc:picChg>
        <pc:picChg chg="add mod ord">
          <ac:chgData name="Алла Большагина" userId="17c6e0ca-d5d6-426f-a6df-9b753c349cdf" providerId="ADAL" clId="{57C84233-D6D9-4A1C-8F90-AE97F611641F}" dt="2024-09-04T18:50:40.423" v="2451" actId="14100"/>
          <ac:picMkLst>
            <pc:docMk/>
            <pc:sldMk cId="3369856761" sldId="262"/>
            <ac:picMk id="8" creationId="{A84A6683-79D7-6F9C-0F4F-2F5F8C8BFE1B}"/>
          </ac:picMkLst>
        </pc:picChg>
        <pc:picChg chg="add mod ord">
          <ac:chgData name="Алла Большагина" userId="17c6e0ca-d5d6-426f-a6df-9b753c349cdf" providerId="ADAL" clId="{57C84233-D6D9-4A1C-8F90-AE97F611641F}" dt="2024-09-04T18:50:40.423" v="2451" actId="14100"/>
          <ac:picMkLst>
            <pc:docMk/>
            <pc:sldMk cId="3369856761" sldId="262"/>
            <ac:picMk id="10" creationId="{2308B0A7-5338-B18E-1325-13466CF669A8}"/>
          </ac:picMkLst>
        </pc:picChg>
        <pc:picChg chg="add del mod">
          <ac:chgData name="Алла Большагина" userId="17c6e0ca-d5d6-426f-a6df-9b753c349cdf" providerId="ADAL" clId="{57C84233-D6D9-4A1C-8F90-AE97F611641F}" dt="2024-09-04T18:53:43.391" v="2472" actId="478"/>
          <ac:picMkLst>
            <pc:docMk/>
            <pc:sldMk cId="3369856761" sldId="262"/>
            <ac:picMk id="12" creationId="{84B5C0F6-2F11-F293-1497-71664ACC4595}"/>
          </ac:picMkLst>
        </pc:picChg>
        <pc:picChg chg="add mod">
          <ac:chgData name="Алла Большагина" userId="17c6e0ca-d5d6-426f-a6df-9b753c349cdf" providerId="ADAL" clId="{57C84233-D6D9-4A1C-8F90-AE97F611641F}" dt="2024-09-04T18:56:43.517" v="2486" actId="1440"/>
          <ac:picMkLst>
            <pc:docMk/>
            <pc:sldMk cId="3369856761" sldId="262"/>
            <ac:picMk id="14" creationId="{12AB7B69-D2E4-2E52-52F0-ADB124CE4FD0}"/>
          </ac:picMkLst>
        </pc:picChg>
        <pc:picChg chg="add mod">
          <ac:chgData name="Алла Большагина" userId="17c6e0ca-d5d6-426f-a6df-9b753c349cdf" providerId="ADAL" clId="{57C84233-D6D9-4A1C-8F90-AE97F611641F}" dt="2024-09-04T18:56:49.445" v="2490" actId="1440"/>
          <ac:picMkLst>
            <pc:docMk/>
            <pc:sldMk cId="3369856761" sldId="262"/>
            <ac:picMk id="16" creationId="{CE8E729D-9676-6A2E-424D-B1D209AB4EBD}"/>
          </ac:picMkLst>
        </pc:picChg>
        <pc:picChg chg="add mod">
          <ac:chgData name="Алла Большагина" userId="17c6e0ca-d5d6-426f-a6df-9b753c349cdf" providerId="ADAL" clId="{57C84233-D6D9-4A1C-8F90-AE97F611641F}" dt="2024-09-04T18:56:47.835" v="2489" actId="1440"/>
          <ac:picMkLst>
            <pc:docMk/>
            <pc:sldMk cId="3369856761" sldId="262"/>
            <ac:picMk id="18" creationId="{EBA00ACC-6B5D-2DCF-336B-099481562A86}"/>
          </ac:picMkLst>
        </pc:picChg>
        <pc:picChg chg="add mod ord">
          <ac:chgData name="Алла Большагина" userId="17c6e0ca-d5d6-426f-a6df-9b753c349cdf" providerId="ADAL" clId="{57C84233-D6D9-4A1C-8F90-AE97F611641F}" dt="2024-09-04T18:58:04.592" v="2491" actId="700"/>
          <ac:picMkLst>
            <pc:docMk/>
            <pc:sldMk cId="3369856761" sldId="262"/>
            <ac:picMk id="22" creationId="{B85D97E0-0411-456F-FC2D-D060DB4FBAF6}"/>
          </ac:picMkLst>
        </pc:picChg>
      </pc:sldChg>
      <pc:sldChg chg="addSp delSp modSp add mod modTransition">
        <pc:chgData name="Алла Большагина" userId="17c6e0ca-d5d6-426f-a6df-9b753c349cdf" providerId="ADAL" clId="{57C84233-D6D9-4A1C-8F90-AE97F611641F}" dt="2024-09-04T19:17:17.395" v="2728"/>
        <pc:sldMkLst>
          <pc:docMk/>
          <pc:sldMk cId="2378743276" sldId="263"/>
        </pc:sldMkLst>
        <pc:spChg chg="mod">
          <ac:chgData name="Алла Большагина" userId="17c6e0ca-d5d6-426f-a6df-9b753c349cdf" providerId="ADAL" clId="{57C84233-D6D9-4A1C-8F90-AE97F611641F}" dt="2024-09-04T14:45:25.630" v="1443"/>
          <ac:spMkLst>
            <pc:docMk/>
            <pc:sldMk cId="2378743276" sldId="263"/>
            <ac:spMk id="11" creationId="{96FA5BBC-08D5-53B2-B429-8AD8A78A94C9}"/>
          </ac:spMkLst>
        </pc:spChg>
        <pc:spChg chg="add mod">
          <ac:chgData name="Алла Большагина" userId="17c6e0ca-d5d6-426f-a6df-9b753c349cdf" providerId="ADAL" clId="{57C84233-D6D9-4A1C-8F90-AE97F611641F}" dt="2024-09-04T15:21:30.467" v="1517" actId="1076"/>
          <ac:spMkLst>
            <pc:docMk/>
            <pc:sldMk cId="2378743276" sldId="263"/>
            <ac:spMk id="19" creationId="{F138E093-265E-DAE5-6384-5761EB362A57}"/>
          </ac:spMkLst>
        </pc:spChg>
        <pc:spChg chg="mod">
          <ac:chgData name="Алла Большагина" userId="17c6e0ca-d5d6-426f-a6df-9b753c349cdf" providerId="ADAL" clId="{57C84233-D6D9-4A1C-8F90-AE97F611641F}" dt="2024-09-04T15:21:20.683" v="1514" actId="1076"/>
          <ac:spMkLst>
            <pc:docMk/>
            <pc:sldMk cId="2378743276" sldId="263"/>
            <ac:spMk id="26" creationId="{9DD46E46-8022-025C-C589-A457F9859979}"/>
          </ac:spMkLst>
        </pc:spChg>
        <pc:spChg chg="add mod">
          <ac:chgData name="Алла Большагина" userId="17c6e0ca-d5d6-426f-a6df-9b753c349cdf" providerId="ADAL" clId="{57C84233-D6D9-4A1C-8F90-AE97F611641F}" dt="2024-09-04T15:37:41.341" v="1536" actId="20577"/>
          <ac:spMkLst>
            <pc:docMk/>
            <pc:sldMk cId="2378743276" sldId="263"/>
            <ac:spMk id="27" creationId="{5C1EB8CD-6347-24AE-C00E-A2849BBF2EFD}"/>
          </ac:spMkLst>
        </pc:spChg>
        <pc:spChg chg="del mod">
          <ac:chgData name="Алла Большагина" userId="17c6e0ca-d5d6-426f-a6df-9b753c349cdf" providerId="ADAL" clId="{57C84233-D6D9-4A1C-8F90-AE97F611641F}" dt="2024-09-04T14:45:47.243" v="1449" actId="478"/>
          <ac:spMkLst>
            <pc:docMk/>
            <pc:sldMk cId="2378743276" sldId="263"/>
            <ac:spMk id="28" creationId="{51CED57A-9A6A-F283-E87B-6B981632B56F}"/>
          </ac:spMkLst>
        </pc:spChg>
        <pc:spChg chg="add mod">
          <ac:chgData name="Алла Большагина" userId="17c6e0ca-d5d6-426f-a6df-9b753c349cdf" providerId="ADAL" clId="{57C84233-D6D9-4A1C-8F90-AE97F611641F}" dt="2024-09-04T15:38:20.387" v="1548" actId="1076"/>
          <ac:spMkLst>
            <pc:docMk/>
            <pc:sldMk cId="2378743276" sldId="263"/>
            <ac:spMk id="29" creationId="{1821F26A-479C-A86C-F872-05192F10F577}"/>
          </ac:spMkLst>
        </pc:spChg>
        <pc:picChg chg="add mod ord">
          <ac:chgData name="Алла Большагина" userId="17c6e0ca-d5d6-426f-a6df-9b753c349cdf" providerId="ADAL" clId="{57C84233-D6D9-4A1C-8F90-AE97F611641F}" dt="2024-09-04T14:48:16.034" v="1461" actId="1076"/>
          <ac:picMkLst>
            <pc:docMk/>
            <pc:sldMk cId="2378743276" sldId="263"/>
            <ac:picMk id="5" creationId="{344C3859-3FD1-D557-AB6D-A8AF76993618}"/>
          </ac:picMkLst>
        </pc:picChg>
        <pc:picChg chg="del">
          <ac:chgData name="Алла Большагина" userId="17c6e0ca-d5d6-426f-a6df-9b753c349cdf" providerId="ADAL" clId="{57C84233-D6D9-4A1C-8F90-AE97F611641F}" dt="2024-09-04T14:45:33.866" v="1445" actId="478"/>
          <ac:picMkLst>
            <pc:docMk/>
            <pc:sldMk cId="2378743276" sldId="263"/>
            <ac:picMk id="6" creationId="{8AF092F3-696D-0921-0160-773E1841268F}"/>
          </ac:picMkLst>
        </pc:picChg>
        <pc:picChg chg="del">
          <ac:chgData name="Алла Большагина" userId="17c6e0ca-d5d6-426f-a6df-9b753c349cdf" providerId="ADAL" clId="{57C84233-D6D9-4A1C-8F90-AE97F611641F}" dt="2024-09-04T14:45:34.874" v="1446" actId="478"/>
          <ac:picMkLst>
            <pc:docMk/>
            <pc:sldMk cId="2378743276" sldId="263"/>
            <ac:picMk id="8" creationId="{8F294C8E-949F-DC28-5725-6CDEF5B28179}"/>
          </ac:picMkLst>
        </pc:picChg>
        <pc:picChg chg="add del mod">
          <ac:chgData name="Алла Большагина" userId="17c6e0ca-d5d6-426f-a6df-9b753c349cdf" providerId="ADAL" clId="{57C84233-D6D9-4A1C-8F90-AE97F611641F}" dt="2024-09-04T15:39:14.843" v="1552" actId="478"/>
          <ac:picMkLst>
            <pc:docMk/>
            <pc:sldMk cId="2378743276" sldId="263"/>
            <ac:picMk id="9" creationId="{E5634ED8-7AA5-7930-419B-D36AF8C1A6F6}"/>
          </ac:picMkLst>
        </pc:picChg>
        <pc:picChg chg="del">
          <ac:chgData name="Алла Большагина" userId="17c6e0ca-d5d6-426f-a6df-9b753c349cdf" providerId="ADAL" clId="{57C84233-D6D9-4A1C-8F90-AE97F611641F}" dt="2024-09-04T14:45:35.834" v="1447" actId="478"/>
          <ac:picMkLst>
            <pc:docMk/>
            <pc:sldMk cId="2378743276" sldId="263"/>
            <ac:picMk id="10" creationId="{580DE1B4-F308-3A18-E22C-E75821D9DF7D}"/>
          </ac:picMkLst>
        </pc:picChg>
        <pc:picChg chg="del">
          <ac:chgData name="Алла Большагина" userId="17c6e0ca-d5d6-426f-a6df-9b753c349cdf" providerId="ADAL" clId="{57C84233-D6D9-4A1C-8F90-AE97F611641F}" dt="2024-09-04T14:45:32.058" v="1444" actId="478"/>
          <ac:picMkLst>
            <pc:docMk/>
            <pc:sldMk cId="2378743276" sldId="263"/>
            <ac:picMk id="13" creationId="{C477481A-1084-443F-6935-8E98EC3A74AC}"/>
          </ac:picMkLst>
        </pc:picChg>
        <pc:picChg chg="add mod ord">
          <ac:chgData name="Алла Большагина" userId="17c6e0ca-d5d6-426f-a6df-9b753c349cdf" providerId="ADAL" clId="{57C84233-D6D9-4A1C-8F90-AE97F611641F}" dt="2024-09-04T15:38:39.275" v="1549" actId="1076"/>
          <ac:picMkLst>
            <pc:docMk/>
            <pc:sldMk cId="2378743276" sldId="263"/>
            <ac:picMk id="14" creationId="{338C8A58-C489-A8DC-B9BD-4255D67B0889}"/>
          </ac:picMkLst>
        </pc:picChg>
        <pc:picChg chg="add del">
          <ac:chgData name="Алла Большагина" userId="17c6e0ca-d5d6-426f-a6df-9b753c349cdf" providerId="ADAL" clId="{57C84233-D6D9-4A1C-8F90-AE97F611641F}" dt="2024-09-04T15:19:37.638" v="1478" actId="22"/>
          <ac:picMkLst>
            <pc:docMk/>
            <pc:sldMk cId="2378743276" sldId="263"/>
            <ac:picMk id="16" creationId="{B126F9D3-8590-5970-95CD-CEBF85075D2C}"/>
          </ac:picMkLst>
        </pc:picChg>
        <pc:picChg chg="add mod">
          <ac:chgData name="Алла Большагина" userId="17c6e0ca-d5d6-426f-a6df-9b753c349cdf" providerId="ADAL" clId="{57C84233-D6D9-4A1C-8F90-AE97F611641F}" dt="2024-09-04T15:21:24.819" v="1516" actId="1076"/>
          <ac:picMkLst>
            <pc:docMk/>
            <pc:sldMk cId="2378743276" sldId="263"/>
            <ac:picMk id="18" creationId="{4EE51730-C3D7-8331-5CD7-9E24DAAC929E}"/>
          </ac:picMkLst>
        </pc:picChg>
        <pc:picChg chg="del">
          <ac:chgData name="Алла Большагина" userId="17c6e0ca-d5d6-426f-a6df-9b753c349cdf" providerId="ADAL" clId="{57C84233-D6D9-4A1C-8F90-AE97F611641F}" dt="2024-09-04T14:44:24.874" v="1425" actId="478"/>
          <ac:picMkLst>
            <pc:docMk/>
            <pc:sldMk cId="2378743276" sldId="263"/>
            <ac:picMk id="21" creationId="{A20BFA76-3176-6C33-9EC0-DD027FA02394}"/>
          </ac:picMkLst>
        </pc:picChg>
        <pc:picChg chg="add mod">
          <ac:chgData name="Алла Большагина" userId="17c6e0ca-d5d6-426f-a6df-9b753c349cdf" providerId="ADAL" clId="{57C84233-D6D9-4A1C-8F90-AE97F611641F}" dt="2024-09-04T15:38:01.091" v="1542" actId="1076"/>
          <ac:picMkLst>
            <pc:docMk/>
            <pc:sldMk cId="2378743276" sldId="263"/>
            <ac:picMk id="22" creationId="{27CA221F-6AEB-EC2D-A365-69B36217C253}"/>
          </ac:picMkLst>
        </pc:picChg>
        <pc:picChg chg="add mod">
          <ac:chgData name="Алла Большагина" userId="17c6e0ca-d5d6-426f-a6df-9b753c349cdf" providerId="ADAL" clId="{57C84233-D6D9-4A1C-8F90-AE97F611641F}" dt="2024-09-04T15:37:28.179" v="1531" actId="1076"/>
          <ac:picMkLst>
            <pc:docMk/>
            <pc:sldMk cId="2378743276" sldId="263"/>
            <ac:picMk id="24" creationId="{A3617C0C-53DD-3A8C-B51E-56CCD5DE8657}"/>
          </ac:picMkLst>
        </pc:picChg>
        <pc:picChg chg="add del mod">
          <ac:chgData name="Алла Большагина" userId="17c6e0ca-d5d6-426f-a6df-9b753c349cdf" providerId="ADAL" clId="{57C84233-D6D9-4A1C-8F90-AE97F611641F}" dt="2024-09-04T15:21:17.411" v="1513" actId="1076"/>
          <ac:picMkLst>
            <pc:docMk/>
            <pc:sldMk cId="2378743276" sldId="263"/>
            <ac:picMk id="25" creationId="{8888CE62-A50B-C582-9BBE-40C031D9D704}"/>
          </ac:picMkLst>
        </pc:picChg>
      </pc:sldChg>
      <pc:sldChg chg="addSp delSp modSp add mod modTransition">
        <pc:chgData name="Алла Большагина" userId="17c6e0ca-d5d6-426f-a6df-9b753c349cdf" providerId="ADAL" clId="{57C84233-D6D9-4A1C-8F90-AE97F611641F}" dt="2024-09-04T19:17:20.811" v="2729"/>
        <pc:sldMkLst>
          <pc:docMk/>
          <pc:sldMk cId="1255266165" sldId="264"/>
        </pc:sldMkLst>
        <pc:spChg chg="mod">
          <ac:chgData name="Алла Большагина" userId="17c6e0ca-d5d6-426f-a6df-9b753c349cdf" providerId="ADAL" clId="{57C84233-D6D9-4A1C-8F90-AE97F611641F}" dt="2024-09-04T15:42:05.869" v="1620" actId="20577"/>
          <ac:spMkLst>
            <pc:docMk/>
            <pc:sldMk cId="1255266165" sldId="264"/>
            <ac:spMk id="11" creationId="{96FA5BBC-08D5-53B2-B429-8AD8A78A94C9}"/>
          </ac:spMkLst>
        </pc:spChg>
        <pc:spChg chg="del mod">
          <ac:chgData name="Алла Большагина" userId="17c6e0ca-d5d6-426f-a6df-9b753c349cdf" providerId="ADAL" clId="{57C84233-D6D9-4A1C-8F90-AE97F611641F}" dt="2024-09-04T15:42:25.732" v="1625"/>
          <ac:spMkLst>
            <pc:docMk/>
            <pc:sldMk cId="1255266165" sldId="264"/>
            <ac:spMk id="26" creationId="{9DD46E46-8022-025C-C589-A457F9859979}"/>
          </ac:spMkLst>
        </pc:spChg>
        <pc:spChg chg="mod">
          <ac:chgData name="Алла Большагина" userId="17c6e0ca-d5d6-426f-a6df-9b753c349cdf" providerId="ADAL" clId="{57C84233-D6D9-4A1C-8F90-AE97F611641F}" dt="2024-09-04T15:53:38.027" v="1665" actId="1076"/>
          <ac:spMkLst>
            <pc:docMk/>
            <pc:sldMk cId="1255266165" sldId="264"/>
            <ac:spMk id="27" creationId="{5C1EB8CD-6347-24AE-C00E-A2849BBF2EFD}"/>
          </ac:spMkLst>
        </pc:spChg>
        <pc:spChg chg="mod">
          <ac:chgData name="Алла Большагина" userId="17c6e0ca-d5d6-426f-a6df-9b753c349cdf" providerId="ADAL" clId="{57C84233-D6D9-4A1C-8F90-AE97F611641F}" dt="2024-09-04T15:50:01.205" v="1652" actId="6549"/>
          <ac:spMkLst>
            <pc:docMk/>
            <pc:sldMk cId="1255266165" sldId="264"/>
            <ac:spMk id="29" creationId="{1821F26A-479C-A86C-F872-05192F10F577}"/>
          </ac:spMkLst>
        </pc:spChg>
        <pc:picChg chg="del">
          <ac:chgData name="Алла Большагина" userId="17c6e0ca-d5d6-426f-a6df-9b753c349cdf" providerId="ADAL" clId="{57C84233-D6D9-4A1C-8F90-AE97F611641F}" dt="2024-09-04T15:42:25.731" v="1623" actId="478"/>
          <ac:picMkLst>
            <pc:docMk/>
            <pc:sldMk cId="1255266165" sldId="264"/>
            <ac:picMk id="5" creationId="{344C3859-3FD1-D557-AB6D-A8AF76993618}"/>
          </ac:picMkLst>
        </pc:picChg>
        <pc:picChg chg="add del">
          <ac:chgData name="Алла Большагина" userId="17c6e0ca-d5d6-426f-a6df-9b753c349cdf" providerId="ADAL" clId="{57C84233-D6D9-4A1C-8F90-AE97F611641F}" dt="2024-09-04T15:42:52.511" v="1627" actId="22"/>
          <ac:picMkLst>
            <pc:docMk/>
            <pc:sldMk cId="1255266165" sldId="264"/>
            <ac:picMk id="6" creationId="{66C2A7E9-D009-650A-CE47-311715B20149}"/>
          </ac:picMkLst>
        </pc:picChg>
        <pc:picChg chg="add del mod">
          <ac:chgData name="Алла Большагина" userId="17c6e0ca-d5d6-426f-a6df-9b753c349cdf" providerId="ADAL" clId="{57C84233-D6D9-4A1C-8F90-AE97F611641F}" dt="2024-09-04T15:44:59.044" v="1633" actId="478"/>
          <ac:picMkLst>
            <pc:docMk/>
            <pc:sldMk cId="1255266165" sldId="264"/>
            <ac:picMk id="8" creationId="{C7EDD331-87BD-662E-6737-D2FA8564695E}"/>
          </ac:picMkLst>
        </pc:picChg>
        <pc:picChg chg="del">
          <ac:chgData name="Алла Большагина" userId="17c6e0ca-d5d6-426f-a6df-9b753c349cdf" providerId="ADAL" clId="{57C84233-D6D9-4A1C-8F90-AE97F611641F}" dt="2024-09-04T15:38:57.940" v="1551" actId="478"/>
          <ac:picMkLst>
            <pc:docMk/>
            <pc:sldMk cId="1255266165" sldId="264"/>
            <ac:picMk id="9" creationId="{E5634ED8-7AA5-7930-419B-D36AF8C1A6F6}"/>
          </ac:picMkLst>
        </pc:picChg>
        <pc:picChg chg="add del mod">
          <ac:chgData name="Алла Большагина" userId="17c6e0ca-d5d6-426f-a6df-9b753c349cdf" providerId="ADAL" clId="{57C84233-D6D9-4A1C-8F90-AE97F611641F}" dt="2024-09-04T15:48:38.996" v="1643" actId="478"/>
          <ac:picMkLst>
            <pc:docMk/>
            <pc:sldMk cId="1255266165" sldId="264"/>
            <ac:picMk id="12" creationId="{33BF3EEA-61A7-37AA-A2E2-BD48EAD80DD4}"/>
          </ac:picMkLst>
        </pc:picChg>
        <pc:picChg chg="add mod">
          <ac:chgData name="Алла Большагина" userId="17c6e0ca-d5d6-426f-a6df-9b753c349cdf" providerId="ADAL" clId="{57C84233-D6D9-4A1C-8F90-AE97F611641F}" dt="2024-09-04T15:50:13.500" v="1653" actId="1440"/>
          <ac:picMkLst>
            <pc:docMk/>
            <pc:sldMk cId="1255266165" sldId="264"/>
            <ac:picMk id="13" creationId="{76332C2D-3B1D-73EE-AEB7-4844EF30AE70}"/>
          </ac:picMkLst>
        </pc:picChg>
        <pc:picChg chg="mod">
          <ac:chgData name="Алла Большагина" userId="17c6e0ca-d5d6-426f-a6df-9b753c349cdf" providerId="ADAL" clId="{57C84233-D6D9-4A1C-8F90-AE97F611641F}" dt="2024-09-04T15:48:34.395" v="1640" actId="1076"/>
          <ac:picMkLst>
            <pc:docMk/>
            <pc:sldMk cId="1255266165" sldId="264"/>
            <ac:picMk id="14" creationId="{338C8A58-C489-A8DC-B9BD-4255D67B0889}"/>
          </ac:picMkLst>
        </pc:picChg>
        <pc:picChg chg="add mod">
          <ac:chgData name="Алла Большагина" userId="17c6e0ca-d5d6-426f-a6df-9b753c349cdf" providerId="ADAL" clId="{57C84233-D6D9-4A1C-8F90-AE97F611641F}" dt="2024-09-04T15:53:43.364" v="1666" actId="1440"/>
          <ac:picMkLst>
            <pc:docMk/>
            <pc:sldMk cId="1255266165" sldId="264"/>
            <ac:picMk id="16" creationId="{FF207DDD-4B04-AE9F-4138-A52EFAD49C38}"/>
          </ac:picMkLst>
        </pc:picChg>
        <pc:picChg chg="mod">
          <ac:chgData name="Алла Большагина" userId="17c6e0ca-d5d6-426f-a6df-9b753c349cdf" providerId="ADAL" clId="{57C84233-D6D9-4A1C-8F90-AE97F611641F}" dt="2024-09-04T15:53:31.780" v="1664" actId="1076"/>
          <ac:picMkLst>
            <pc:docMk/>
            <pc:sldMk cId="1255266165" sldId="264"/>
            <ac:picMk id="18" creationId="{4EE51730-C3D7-8331-5CD7-9E24DAAC929E}"/>
          </ac:picMkLst>
        </pc:picChg>
        <pc:picChg chg="add mod">
          <ac:chgData name="Алла Большагина" userId="17c6e0ca-d5d6-426f-a6df-9b753c349cdf" providerId="ADAL" clId="{57C84233-D6D9-4A1C-8F90-AE97F611641F}" dt="2024-09-04T15:54:38.942" v="1671" actId="1440"/>
          <ac:picMkLst>
            <pc:docMk/>
            <pc:sldMk cId="1255266165" sldId="264"/>
            <ac:picMk id="20" creationId="{23F91F6B-18C4-A9AB-369B-49AF337A0D7C}"/>
          </ac:picMkLst>
        </pc:picChg>
        <pc:picChg chg="del">
          <ac:chgData name="Алла Большагина" userId="17c6e0ca-d5d6-426f-a6df-9b753c349cdf" providerId="ADAL" clId="{57C84233-D6D9-4A1C-8F90-AE97F611641F}" dt="2024-09-04T15:41:37.036" v="1610" actId="478"/>
          <ac:picMkLst>
            <pc:docMk/>
            <pc:sldMk cId="1255266165" sldId="264"/>
            <ac:picMk id="22" creationId="{27CA221F-6AEB-EC2D-A365-69B36217C253}"/>
          </ac:picMkLst>
        </pc:picChg>
        <pc:picChg chg="del">
          <ac:chgData name="Алла Большагина" userId="17c6e0ca-d5d6-426f-a6df-9b753c349cdf" providerId="ADAL" clId="{57C84233-D6D9-4A1C-8F90-AE97F611641F}" dt="2024-09-04T15:41:37.995" v="1611" actId="478"/>
          <ac:picMkLst>
            <pc:docMk/>
            <pc:sldMk cId="1255266165" sldId="264"/>
            <ac:picMk id="24" creationId="{A3617C0C-53DD-3A8C-B51E-56CCD5DE8657}"/>
          </ac:picMkLst>
        </pc:picChg>
        <pc:picChg chg="del">
          <ac:chgData name="Алла Большагина" userId="17c6e0ca-d5d6-426f-a6df-9b753c349cdf" providerId="ADAL" clId="{57C84233-D6D9-4A1C-8F90-AE97F611641F}" dt="2024-09-04T15:42:10.307" v="1621" actId="478"/>
          <ac:picMkLst>
            <pc:docMk/>
            <pc:sldMk cId="1255266165" sldId="264"/>
            <ac:picMk id="25" creationId="{8888CE62-A50B-C582-9BBE-40C031D9D704}"/>
          </ac:picMkLst>
        </pc:picChg>
      </pc:sldChg>
      <pc:sldChg chg="addSp delSp modSp add mod modTransition modAnim">
        <pc:chgData name="Алла Большагина" userId="17c6e0ca-d5d6-426f-a6df-9b753c349cdf" providerId="ADAL" clId="{57C84233-D6D9-4A1C-8F90-AE97F611641F}" dt="2024-09-04T19:17:34.891" v="2733"/>
        <pc:sldMkLst>
          <pc:docMk/>
          <pc:sldMk cId="4031182420" sldId="265"/>
        </pc:sldMkLst>
        <pc:spChg chg="del mod">
          <ac:chgData name="Алла Большагина" userId="17c6e0ca-d5d6-426f-a6df-9b753c349cdf" providerId="ADAL" clId="{57C84233-D6D9-4A1C-8F90-AE97F611641F}" dt="2024-09-04T19:10:20.267" v="2706" actId="478"/>
          <ac:spMkLst>
            <pc:docMk/>
            <pc:sldMk cId="4031182420" sldId="265"/>
            <ac:spMk id="2" creationId="{960B4AB5-8460-E522-5E69-2EB7D6207967}"/>
          </ac:spMkLst>
        </pc:spChg>
        <pc:spChg chg="mod">
          <ac:chgData name="Алла Большагина" userId="17c6e0ca-d5d6-426f-a6df-9b753c349cdf" providerId="ADAL" clId="{57C84233-D6D9-4A1C-8F90-AE97F611641F}" dt="2024-09-04T19:13:20.510" v="2711" actId="255"/>
          <ac:spMkLst>
            <pc:docMk/>
            <pc:sldMk cId="4031182420" sldId="265"/>
            <ac:spMk id="23" creationId="{5D10CA83-D0DA-53F1-FD3A-980C28C3344D}"/>
          </ac:spMkLst>
        </pc:spChg>
        <pc:picChg chg="add mod ord">
          <ac:chgData name="Алла Большагина" userId="17c6e0ca-d5d6-426f-a6df-9b753c349cdf" providerId="ADAL" clId="{57C84233-D6D9-4A1C-8F90-AE97F611641F}" dt="2024-09-04T19:13:38.269" v="2714" actId="14100"/>
          <ac:picMkLst>
            <pc:docMk/>
            <pc:sldMk cId="4031182420" sldId="265"/>
            <ac:picMk id="3" creationId="{0ED8AF4E-334D-2C0D-22B5-7700F12606C8}"/>
          </ac:picMkLst>
        </pc:picChg>
        <pc:picChg chg="del">
          <ac:chgData name="Алла Большагина" userId="17c6e0ca-d5d6-426f-a6df-9b753c349cdf" providerId="ADAL" clId="{57C84233-D6D9-4A1C-8F90-AE97F611641F}" dt="2024-09-04T19:08:28.986" v="2624" actId="478"/>
          <ac:picMkLst>
            <pc:docMk/>
            <pc:sldMk cId="4031182420" sldId="265"/>
            <ac:picMk id="14" creationId="{12AB7B69-D2E4-2E52-52F0-ADB124CE4FD0}"/>
          </ac:picMkLst>
        </pc:picChg>
        <pc:picChg chg="del">
          <ac:chgData name="Алла Большагина" userId="17c6e0ca-d5d6-426f-a6df-9b753c349cdf" providerId="ADAL" clId="{57C84233-D6D9-4A1C-8F90-AE97F611641F}" dt="2024-09-04T19:08:33.579" v="2626" actId="478"/>
          <ac:picMkLst>
            <pc:docMk/>
            <pc:sldMk cId="4031182420" sldId="265"/>
            <ac:picMk id="16" creationId="{CE8E729D-9676-6A2E-424D-B1D209AB4EBD}"/>
          </ac:picMkLst>
        </pc:picChg>
        <pc:picChg chg="del">
          <ac:chgData name="Алла Большагина" userId="17c6e0ca-d5d6-426f-a6df-9b753c349cdf" providerId="ADAL" clId="{57C84233-D6D9-4A1C-8F90-AE97F611641F}" dt="2024-09-04T19:08:36.083" v="2627" actId="478"/>
          <ac:picMkLst>
            <pc:docMk/>
            <pc:sldMk cId="4031182420" sldId="265"/>
            <ac:picMk id="18" creationId="{EBA00ACC-6B5D-2DCF-336B-099481562A86}"/>
          </ac:picMkLst>
        </pc:picChg>
        <pc:picChg chg="del">
          <ac:chgData name="Алла Большагина" userId="17c6e0ca-d5d6-426f-a6df-9b753c349cdf" providerId="ADAL" clId="{57C84233-D6D9-4A1C-8F90-AE97F611641F}" dt="2024-09-04T19:08:31.411" v="2625" actId="478"/>
          <ac:picMkLst>
            <pc:docMk/>
            <pc:sldMk cId="4031182420" sldId="265"/>
            <ac:picMk id="22" creationId="{B85D97E0-0411-456F-FC2D-D060DB4FBAF6}"/>
          </ac:picMkLst>
        </pc:picChg>
      </pc:sldChg>
    </pc:docChg>
  </pc:docChgLst>
  <pc:docChgLst>
    <pc:chgData name="Алла Большагина" userId="17c6e0ca-d5d6-426f-a6df-9b753c349cdf" providerId="ADAL" clId="{33648F69-9623-4990-9A09-08C37E31E5B8}"/>
    <pc:docChg chg="undo custSel addSld modSld">
      <pc:chgData name="Алла Большагина" userId="17c6e0ca-d5d6-426f-a6df-9b753c349cdf" providerId="ADAL" clId="{33648F69-9623-4990-9A09-08C37E31E5B8}" dt="2024-12-03T09:33:57.913" v="2997" actId="27636"/>
      <pc:docMkLst>
        <pc:docMk/>
      </pc:docMkLst>
      <pc:sldChg chg="addSp delSp mod">
        <pc:chgData name="Алла Большагина" userId="17c6e0ca-d5d6-426f-a6df-9b753c349cdf" providerId="ADAL" clId="{33648F69-9623-4990-9A09-08C37E31E5B8}" dt="2024-12-02T15:01:38.796" v="36" actId="478"/>
        <pc:sldMkLst>
          <pc:docMk/>
          <pc:sldMk cId="3369856761" sldId="262"/>
        </pc:sldMkLst>
        <pc:picChg chg="add del">
          <ac:chgData name="Алла Большагина" userId="17c6e0ca-d5d6-426f-a6df-9b753c349cdf" providerId="ADAL" clId="{33648F69-9623-4990-9A09-08C37E31E5B8}" dt="2024-12-02T15:01:38.796" v="36" actId="478"/>
          <ac:picMkLst>
            <pc:docMk/>
            <pc:sldMk cId="3369856761" sldId="262"/>
            <ac:picMk id="14" creationId="{12AB7B69-D2E4-2E52-52F0-ADB124CE4FD0}"/>
          </ac:picMkLst>
        </pc:picChg>
      </pc:sldChg>
      <pc:sldChg chg="addSp delSp modSp add mod">
        <pc:chgData name="Алла Большагина" userId="17c6e0ca-d5d6-426f-a6df-9b753c349cdf" providerId="ADAL" clId="{33648F69-9623-4990-9A09-08C37E31E5B8}" dt="2024-12-02T15:36:24.945" v="863" actId="14100"/>
        <pc:sldMkLst>
          <pc:docMk/>
          <pc:sldMk cId="699888007" sldId="266"/>
        </pc:sldMkLst>
        <pc:spChg chg="mod">
          <ac:chgData name="Алла Большагина" userId="17c6e0ca-d5d6-426f-a6df-9b753c349cdf" providerId="ADAL" clId="{33648F69-9623-4990-9A09-08C37E31E5B8}" dt="2024-12-02T15:36:24.945" v="863" actId="14100"/>
          <ac:spMkLst>
            <pc:docMk/>
            <pc:sldMk cId="699888007" sldId="266"/>
            <ac:spMk id="2" creationId="{9A60065E-AECC-2FD8-8C7D-0D25290E013A}"/>
          </ac:spMkLst>
        </pc:spChg>
        <pc:spChg chg="add del mod">
          <ac:chgData name="Алла Большагина" userId="17c6e0ca-d5d6-426f-a6df-9b753c349cdf" providerId="ADAL" clId="{33648F69-9623-4990-9A09-08C37E31E5B8}" dt="2024-12-02T15:15:28.490" v="354"/>
          <ac:spMkLst>
            <pc:docMk/>
            <pc:sldMk cId="699888007" sldId="266"/>
            <ac:spMk id="3" creationId="{AEEE4A20-B915-4A47-6B24-CF27BB2F8163}"/>
          </ac:spMkLst>
        </pc:spChg>
        <pc:spChg chg="mod">
          <ac:chgData name="Алла Большагина" userId="17c6e0ca-d5d6-426f-a6df-9b753c349cdf" providerId="ADAL" clId="{33648F69-9623-4990-9A09-08C37E31E5B8}" dt="2024-12-02T15:19:21.149" v="388" actId="20577"/>
          <ac:spMkLst>
            <pc:docMk/>
            <pc:sldMk cId="699888007" sldId="266"/>
            <ac:spMk id="23" creationId="{82CEEFA3-7042-736C-E04E-D93CAE6CA842}"/>
          </ac:spMkLst>
        </pc:spChg>
        <pc:picChg chg="add mod">
          <ac:chgData name="Алла Большагина" userId="17c6e0ca-d5d6-426f-a6df-9b753c349cdf" providerId="ADAL" clId="{33648F69-9623-4990-9A09-08C37E31E5B8}" dt="2024-12-02T15:16:15.444" v="358" actId="688"/>
          <ac:picMkLst>
            <pc:docMk/>
            <pc:sldMk cId="699888007" sldId="266"/>
            <ac:picMk id="5" creationId="{62BB54B8-DF69-56E1-0323-46E7634DE360}"/>
          </ac:picMkLst>
        </pc:picChg>
        <pc:picChg chg="add mod">
          <ac:chgData name="Алла Большагина" userId="17c6e0ca-d5d6-426f-a6df-9b753c349cdf" providerId="ADAL" clId="{33648F69-9623-4990-9A09-08C37E31E5B8}" dt="2024-12-02T15:16:40.094" v="361" actId="1076"/>
          <ac:picMkLst>
            <pc:docMk/>
            <pc:sldMk cId="699888007" sldId="266"/>
            <ac:picMk id="6" creationId="{769EC122-9BC9-A213-3A24-7382A3A6AF4B}"/>
          </ac:picMkLst>
        </pc:picChg>
        <pc:picChg chg="add mod">
          <ac:chgData name="Алла Большагина" userId="17c6e0ca-d5d6-426f-a6df-9b753c349cdf" providerId="ADAL" clId="{33648F69-9623-4990-9A09-08C37E31E5B8}" dt="2024-12-02T15:17:09.498" v="365" actId="688"/>
          <ac:picMkLst>
            <pc:docMk/>
            <pc:sldMk cId="699888007" sldId="266"/>
            <ac:picMk id="7" creationId="{BB9C0DB1-972A-9772-E700-1D766788E515}"/>
          </ac:picMkLst>
        </pc:picChg>
        <pc:picChg chg="add mod">
          <ac:chgData name="Алла Большагина" userId="17c6e0ca-d5d6-426f-a6df-9b753c349cdf" providerId="ADAL" clId="{33648F69-9623-4990-9A09-08C37E31E5B8}" dt="2024-12-02T15:17:48.955" v="368" actId="1076"/>
          <ac:picMkLst>
            <pc:docMk/>
            <pc:sldMk cId="699888007" sldId="266"/>
            <ac:picMk id="8" creationId="{23D5C5C9-B66F-B2FD-81E5-9B03C4F32113}"/>
          </ac:picMkLst>
        </pc:picChg>
        <pc:picChg chg="add mod">
          <ac:chgData name="Алла Большагина" userId="17c6e0ca-d5d6-426f-a6df-9b753c349cdf" providerId="ADAL" clId="{33648F69-9623-4990-9A09-08C37E31E5B8}" dt="2024-12-02T15:27:45.394" v="401" actId="1076"/>
          <ac:picMkLst>
            <pc:docMk/>
            <pc:sldMk cId="699888007" sldId="266"/>
            <ac:picMk id="9" creationId="{8D3B724E-E4B4-E93E-9ADE-FD68189B1451}"/>
          </ac:picMkLst>
        </pc:picChg>
        <pc:picChg chg="add">
          <ac:chgData name="Алла Большагина" userId="17c6e0ca-d5d6-426f-a6df-9b753c349cdf" providerId="ADAL" clId="{33648F69-9623-4990-9A09-08C37E31E5B8}" dt="2024-12-02T15:23:48.844" v="391"/>
          <ac:picMkLst>
            <pc:docMk/>
            <pc:sldMk cId="699888007" sldId="266"/>
            <ac:picMk id="10" creationId="{2989F842-81F1-8366-ED66-9B4180130557}"/>
          </ac:picMkLst>
        </pc:picChg>
        <pc:picChg chg="add">
          <ac:chgData name="Алла Большагина" userId="17c6e0ca-d5d6-426f-a6df-9b753c349cdf" providerId="ADAL" clId="{33648F69-9623-4990-9A09-08C37E31E5B8}" dt="2024-12-02T15:25:35.134" v="392"/>
          <ac:picMkLst>
            <pc:docMk/>
            <pc:sldMk cId="699888007" sldId="266"/>
            <ac:picMk id="11" creationId="{135C4377-D58C-A342-739A-82C8F5DEECFB}"/>
          </ac:picMkLst>
        </pc:picChg>
        <pc:picChg chg="add mod">
          <ac:chgData name="Алла Большагина" userId="17c6e0ca-d5d6-426f-a6df-9b753c349cdf" providerId="ADAL" clId="{33648F69-9623-4990-9A09-08C37E31E5B8}" dt="2024-12-02T15:27:12.070" v="395" actId="1076"/>
          <ac:picMkLst>
            <pc:docMk/>
            <pc:sldMk cId="699888007" sldId="266"/>
            <ac:picMk id="12" creationId="{F1D0B718-C64A-51C8-757C-9DFFF3A7872C}"/>
          </ac:picMkLst>
        </pc:picChg>
        <pc:picChg chg="add mod">
          <ac:chgData name="Алла Большагина" userId="17c6e0ca-d5d6-426f-a6df-9b753c349cdf" providerId="ADAL" clId="{33648F69-9623-4990-9A09-08C37E31E5B8}" dt="2024-12-02T15:27:46.065" v="402" actId="1076"/>
          <ac:picMkLst>
            <pc:docMk/>
            <pc:sldMk cId="699888007" sldId="266"/>
            <ac:picMk id="13" creationId="{77017594-D166-211D-2494-5308720C6321}"/>
          </ac:picMkLst>
        </pc:picChg>
        <pc:picChg chg="del">
          <ac:chgData name="Алла Большагина" userId="17c6e0ca-d5d6-426f-a6df-9b753c349cdf" providerId="ADAL" clId="{33648F69-9623-4990-9A09-08C37E31E5B8}" dt="2024-12-02T15:01:41.650" v="37" actId="478"/>
          <ac:picMkLst>
            <pc:docMk/>
            <pc:sldMk cId="699888007" sldId="266"/>
            <ac:picMk id="14" creationId="{C767A82C-38D4-2B70-4159-978EEC4C9FEC}"/>
          </ac:picMkLst>
        </pc:picChg>
        <pc:picChg chg="del">
          <ac:chgData name="Алла Большагина" userId="17c6e0ca-d5d6-426f-a6df-9b753c349cdf" providerId="ADAL" clId="{33648F69-9623-4990-9A09-08C37E31E5B8}" dt="2024-12-02T15:01:47.103" v="40" actId="478"/>
          <ac:picMkLst>
            <pc:docMk/>
            <pc:sldMk cId="699888007" sldId="266"/>
            <ac:picMk id="16" creationId="{0DB3FDA8-9AEF-5C00-4927-A624655E6EA6}"/>
          </ac:picMkLst>
        </pc:picChg>
        <pc:picChg chg="add mod">
          <ac:chgData name="Алла Большагина" userId="17c6e0ca-d5d6-426f-a6df-9b753c349cdf" providerId="ADAL" clId="{33648F69-9623-4990-9A09-08C37E31E5B8}" dt="2024-12-02T15:32:46.546" v="821" actId="14861"/>
          <ac:picMkLst>
            <pc:docMk/>
            <pc:sldMk cId="699888007" sldId="266"/>
            <ac:picMk id="17" creationId="{3FCAEA95-C294-3B3A-193B-E6ABD692F11E}"/>
          </ac:picMkLst>
        </pc:picChg>
        <pc:picChg chg="del">
          <ac:chgData name="Алла Большагина" userId="17c6e0ca-d5d6-426f-a6df-9b753c349cdf" providerId="ADAL" clId="{33648F69-9623-4990-9A09-08C37E31E5B8}" dt="2024-12-02T15:01:45.198" v="39" actId="478"/>
          <ac:picMkLst>
            <pc:docMk/>
            <pc:sldMk cId="699888007" sldId="266"/>
            <ac:picMk id="18" creationId="{533F295C-86E0-85F5-C23B-64AD5A94167F}"/>
          </ac:picMkLst>
        </pc:picChg>
        <pc:picChg chg="add mod">
          <ac:chgData name="Алла Большагина" userId="17c6e0ca-d5d6-426f-a6df-9b753c349cdf" providerId="ADAL" clId="{33648F69-9623-4990-9A09-08C37E31E5B8}" dt="2024-12-02T15:34:55.754" v="840" actId="14861"/>
          <ac:picMkLst>
            <pc:docMk/>
            <pc:sldMk cId="699888007" sldId="266"/>
            <ac:picMk id="20" creationId="{F50FD721-FC13-0827-46AC-27EEDF1F4BE7}"/>
          </ac:picMkLst>
        </pc:picChg>
        <pc:picChg chg="del">
          <ac:chgData name="Алла Большагина" userId="17c6e0ca-d5d6-426f-a6df-9b753c349cdf" providerId="ADAL" clId="{33648F69-9623-4990-9A09-08C37E31E5B8}" dt="2024-12-02T15:01:43.362" v="38" actId="478"/>
          <ac:picMkLst>
            <pc:docMk/>
            <pc:sldMk cId="699888007" sldId="266"/>
            <ac:picMk id="22" creationId="{E940D1DB-8F46-B8CF-459E-F35B90784CAE}"/>
          </ac:picMkLst>
        </pc:picChg>
      </pc:sldChg>
      <pc:sldChg chg="addSp delSp modSp add mod">
        <pc:chgData name="Алла Большагина" userId="17c6e0ca-d5d6-426f-a6df-9b753c349cdf" providerId="ADAL" clId="{33648F69-9623-4990-9A09-08C37E31E5B8}" dt="2024-12-03T09:10:17.010" v="2232" actId="27636"/>
        <pc:sldMkLst>
          <pc:docMk/>
          <pc:sldMk cId="442233547" sldId="267"/>
        </pc:sldMkLst>
        <pc:spChg chg="mod">
          <ac:chgData name="Алла Большагина" userId="17c6e0ca-d5d6-426f-a6df-9b753c349cdf" providerId="ADAL" clId="{33648F69-9623-4990-9A09-08C37E31E5B8}" dt="2024-12-02T15:58:35.234" v="1387" actId="20577"/>
          <ac:spMkLst>
            <pc:docMk/>
            <pc:sldMk cId="442233547" sldId="267"/>
            <ac:spMk id="2" creationId="{07D05074-FBC2-15F7-5A29-85660BE0804F}"/>
          </ac:spMkLst>
        </pc:spChg>
        <pc:spChg chg="add mod">
          <ac:chgData name="Алла Большагина" userId="17c6e0ca-d5d6-426f-a6df-9b753c349cdf" providerId="ADAL" clId="{33648F69-9623-4990-9A09-08C37E31E5B8}" dt="2024-12-02T15:46:08.466" v="923" actId="1076"/>
          <ac:spMkLst>
            <pc:docMk/>
            <pc:sldMk cId="442233547" sldId="267"/>
            <ac:spMk id="8" creationId="{77A58A15-7070-6D97-422A-FE654CBA25DF}"/>
          </ac:spMkLst>
        </pc:spChg>
        <pc:spChg chg="add del mod">
          <ac:chgData name="Алла Большагина" userId="17c6e0ca-d5d6-426f-a6df-9b753c349cdf" providerId="ADAL" clId="{33648F69-9623-4990-9A09-08C37E31E5B8}" dt="2024-12-02T15:44:37.850" v="912"/>
          <ac:spMkLst>
            <pc:docMk/>
            <pc:sldMk cId="442233547" sldId="267"/>
            <ac:spMk id="10" creationId="{6B91585B-C3BF-A8DA-65AF-26B9704AA5C8}"/>
          </ac:spMkLst>
        </pc:spChg>
        <pc:spChg chg="add del mod">
          <ac:chgData name="Алла Большагина" userId="17c6e0ca-d5d6-426f-a6df-9b753c349cdf" providerId="ADAL" clId="{33648F69-9623-4990-9A09-08C37E31E5B8}" dt="2024-12-02T15:45:47.048" v="919"/>
          <ac:spMkLst>
            <pc:docMk/>
            <pc:sldMk cId="442233547" sldId="267"/>
            <ac:spMk id="11" creationId="{75033B8B-033D-ECB9-8CD5-B8CE6E8AEEBD}"/>
          </ac:spMkLst>
        </pc:spChg>
        <pc:spChg chg="add mod">
          <ac:chgData name="Алла Большагина" userId="17c6e0ca-d5d6-426f-a6df-9b753c349cdf" providerId="ADAL" clId="{33648F69-9623-4990-9A09-08C37E31E5B8}" dt="2024-12-03T09:09:57.552" v="2227" actId="1076"/>
          <ac:spMkLst>
            <pc:docMk/>
            <pc:sldMk cId="442233547" sldId="267"/>
            <ac:spMk id="12" creationId="{BE298D17-A2E7-9BEC-1348-EF69C0B55B84}"/>
          </ac:spMkLst>
        </pc:spChg>
        <pc:spChg chg="add mod">
          <ac:chgData name="Алла Большагина" userId="17c6e0ca-d5d6-426f-a6df-9b753c349cdf" providerId="ADAL" clId="{33648F69-9623-4990-9A09-08C37E31E5B8}" dt="2024-12-02T15:56:46.487" v="1366"/>
          <ac:spMkLst>
            <pc:docMk/>
            <pc:sldMk cId="442233547" sldId="267"/>
            <ac:spMk id="13" creationId="{A91BD5A2-738D-98CD-8863-5EDD30CEA292}"/>
          </ac:spMkLst>
        </pc:spChg>
        <pc:spChg chg="add mod">
          <ac:chgData name="Алла Большагина" userId="17c6e0ca-d5d6-426f-a6df-9b753c349cdf" providerId="ADAL" clId="{33648F69-9623-4990-9A09-08C37E31E5B8}" dt="2024-12-02T15:56:46.017" v="1365"/>
          <ac:spMkLst>
            <pc:docMk/>
            <pc:sldMk cId="442233547" sldId="267"/>
            <ac:spMk id="14" creationId="{E075D211-3A06-158D-42FF-93B1479CAE9E}"/>
          </ac:spMkLst>
        </pc:spChg>
        <pc:spChg chg="add mod">
          <ac:chgData name="Алла Большагина" userId="17c6e0ca-d5d6-426f-a6df-9b753c349cdf" providerId="ADAL" clId="{33648F69-9623-4990-9A09-08C37E31E5B8}" dt="2024-12-02T15:56:44.644" v="1362"/>
          <ac:spMkLst>
            <pc:docMk/>
            <pc:sldMk cId="442233547" sldId="267"/>
            <ac:spMk id="15" creationId="{F6668413-003E-7EC7-94E6-7A8473DB1C41}"/>
          </ac:spMkLst>
        </pc:spChg>
        <pc:spChg chg="add mod">
          <ac:chgData name="Алла Большагина" userId="17c6e0ca-d5d6-426f-a6df-9b753c349cdf" providerId="ADAL" clId="{33648F69-9623-4990-9A09-08C37E31E5B8}" dt="2024-12-03T09:10:04.889" v="2228" actId="1076"/>
          <ac:spMkLst>
            <pc:docMk/>
            <pc:sldMk cId="442233547" sldId="267"/>
            <ac:spMk id="18" creationId="{97DD5D3F-C955-22AB-2D01-81C4D21F2C0D}"/>
          </ac:spMkLst>
        </pc:spChg>
        <pc:spChg chg="add del mod">
          <ac:chgData name="Алла Большагина" userId="17c6e0ca-d5d6-426f-a6df-9b753c349cdf" providerId="ADAL" clId="{33648F69-9623-4990-9A09-08C37E31E5B8}" dt="2024-12-02T16:06:26.907" v="1593" actId="478"/>
          <ac:spMkLst>
            <pc:docMk/>
            <pc:sldMk cId="442233547" sldId="267"/>
            <ac:spMk id="19" creationId="{57648464-A0FE-008F-5031-68C151B24FA5}"/>
          </ac:spMkLst>
        </pc:spChg>
        <pc:spChg chg="add mod">
          <ac:chgData name="Алла Большагина" userId="17c6e0ca-d5d6-426f-a6df-9b753c349cdf" providerId="ADAL" clId="{33648F69-9623-4990-9A09-08C37E31E5B8}" dt="2024-12-03T09:10:17.010" v="2232" actId="27636"/>
          <ac:spMkLst>
            <pc:docMk/>
            <pc:sldMk cId="442233547" sldId="267"/>
            <ac:spMk id="21" creationId="{CFE155B8-79A5-4FFF-5991-9FB87097B92F}"/>
          </ac:spMkLst>
        </pc:spChg>
        <pc:spChg chg="mod">
          <ac:chgData name="Алла Большагина" userId="17c6e0ca-d5d6-426f-a6df-9b753c349cdf" providerId="ADAL" clId="{33648F69-9623-4990-9A09-08C37E31E5B8}" dt="2024-12-02T15:37:30.306" v="866" actId="6549"/>
          <ac:spMkLst>
            <pc:docMk/>
            <pc:sldMk cId="442233547" sldId="267"/>
            <ac:spMk id="23" creationId="{0A1AEDD2-C898-F252-94B1-BFB32D2D2A45}"/>
          </ac:spMkLst>
        </pc:spChg>
        <pc:picChg chg="mod">
          <ac:chgData name="Алла Большагина" userId="17c6e0ca-d5d6-426f-a6df-9b753c349cdf" providerId="ADAL" clId="{33648F69-9623-4990-9A09-08C37E31E5B8}" dt="2024-12-02T15:38:27.765" v="877" actId="1076"/>
          <ac:picMkLst>
            <pc:docMk/>
            <pc:sldMk cId="442233547" sldId="267"/>
            <ac:picMk id="5" creationId="{C9EEE4A9-38EE-3AD8-CE09-307796D9DF24}"/>
          </ac:picMkLst>
        </pc:picChg>
        <pc:picChg chg="mod ord">
          <ac:chgData name="Алла Большагина" userId="17c6e0ca-d5d6-426f-a6df-9b753c349cdf" providerId="ADAL" clId="{33648F69-9623-4990-9A09-08C37E31E5B8}" dt="2024-12-02T15:38:23.491" v="876" actId="1076"/>
          <ac:picMkLst>
            <pc:docMk/>
            <pc:sldMk cId="442233547" sldId="267"/>
            <ac:picMk id="6" creationId="{76666683-5214-66AC-907C-45878A667E0D}"/>
          </ac:picMkLst>
        </pc:picChg>
        <pc:picChg chg="mod">
          <ac:chgData name="Алла Большагина" userId="17c6e0ca-d5d6-426f-a6df-9b753c349cdf" providerId="ADAL" clId="{33648F69-9623-4990-9A09-08C37E31E5B8}" dt="2024-12-02T15:38:20.899" v="875" actId="1076"/>
          <ac:picMkLst>
            <pc:docMk/>
            <pc:sldMk cId="442233547" sldId="267"/>
            <ac:picMk id="7" creationId="{D8161BE0-9466-61A7-898F-4891D81650DA}"/>
          </ac:picMkLst>
        </pc:picChg>
        <pc:picChg chg="del mod">
          <ac:chgData name="Алла Большагина" userId="17c6e0ca-d5d6-426f-a6df-9b753c349cdf" providerId="ADAL" clId="{33648F69-9623-4990-9A09-08C37E31E5B8}" dt="2024-12-02T15:39:26.814" v="891" actId="478"/>
          <ac:picMkLst>
            <pc:docMk/>
            <pc:sldMk cId="442233547" sldId="267"/>
            <ac:picMk id="9" creationId="{E5B50BB5-9469-21AF-D07B-E4AB5162161C}"/>
          </ac:picMkLst>
        </pc:picChg>
        <pc:picChg chg="add del mod">
          <ac:chgData name="Алла Большагина" userId="17c6e0ca-d5d6-426f-a6df-9b753c349cdf" providerId="ADAL" clId="{33648F69-9623-4990-9A09-08C37E31E5B8}" dt="2024-12-02T16:04:34.106" v="1555" actId="478"/>
          <ac:picMkLst>
            <pc:docMk/>
            <pc:sldMk cId="442233547" sldId="267"/>
            <ac:picMk id="16" creationId="{1049C19D-9B33-A04D-3222-12A5856C0351}"/>
          </ac:picMkLst>
        </pc:picChg>
        <pc:picChg chg="mod">
          <ac:chgData name="Алла Большагина" userId="17c6e0ca-d5d6-426f-a6df-9b753c349cdf" providerId="ADAL" clId="{33648F69-9623-4990-9A09-08C37E31E5B8}" dt="2024-12-02T16:01:54.823" v="1545" actId="1076"/>
          <ac:picMkLst>
            <pc:docMk/>
            <pc:sldMk cId="442233547" sldId="267"/>
            <ac:picMk id="17" creationId="{52B2C768-437C-6760-5859-CD267EEC2B9D}"/>
          </ac:picMkLst>
        </pc:picChg>
        <pc:picChg chg="mod">
          <ac:chgData name="Алла Большагина" userId="17c6e0ca-d5d6-426f-a6df-9b753c349cdf" providerId="ADAL" clId="{33648F69-9623-4990-9A09-08C37E31E5B8}" dt="2024-12-02T16:01:56.397" v="1546" actId="1076"/>
          <ac:picMkLst>
            <pc:docMk/>
            <pc:sldMk cId="442233547" sldId="267"/>
            <ac:picMk id="20" creationId="{4B4C3F6C-5641-DDC3-B4FF-EAA9916E7B63}"/>
          </ac:picMkLst>
        </pc:picChg>
      </pc:sldChg>
      <pc:sldChg chg="modSp add mod">
        <pc:chgData name="Алла Большагина" userId="17c6e0ca-d5d6-426f-a6df-9b753c349cdf" providerId="ADAL" clId="{33648F69-9623-4990-9A09-08C37E31E5B8}" dt="2024-12-03T09:33:57.913" v="2997" actId="27636"/>
        <pc:sldMkLst>
          <pc:docMk/>
          <pc:sldMk cId="146606676" sldId="268"/>
        </pc:sldMkLst>
        <pc:spChg chg="mod">
          <ac:chgData name="Алла Большагина" userId="17c6e0ca-d5d6-426f-a6df-9b753c349cdf" providerId="ADAL" clId="{33648F69-9623-4990-9A09-08C37E31E5B8}" dt="2024-12-03T09:12:22.219" v="2244" actId="20577"/>
          <ac:spMkLst>
            <pc:docMk/>
            <pc:sldMk cId="146606676" sldId="268"/>
            <ac:spMk id="8" creationId="{97381C43-2B20-0E59-DCCC-9D9848340445}"/>
          </ac:spMkLst>
        </pc:spChg>
        <pc:spChg chg="mod">
          <ac:chgData name="Алла Большагина" userId="17c6e0ca-d5d6-426f-a6df-9b753c349cdf" providerId="ADAL" clId="{33648F69-9623-4990-9A09-08C37E31E5B8}" dt="2024-12-03T09:33:57.913" v="2997" actId="27636"/>
          <ac:spMkLst>
            <pc:docMk/>
            <pc:sldMk cId="146606676" sldId="268"/>
            <ac:spMk id="12" creationId="{2FF83352-FEA1-CCF4-6B54-EE92C44D9136}"/>
          </ac:spMkLst>
        </pc:spChg>
        <pc:spChg chg="mod">
          <ac:chgData name="Алла Большагина" userId="17c6e0ca-d5d6-426f-a6df-9b753c349cdf" providerId="ADAL" clId="{33648F69-9623-4990-9A09-08C37E31E5B8}" dt="2024-12-03T09:33:52.924" v="2995" actId="1076"/>
          <ac:spMkLst>
            <pc:docMk/>
            <pc:sldMk cId="146606676" sldId="268"/>
            <ac:spMk id="18" creationId="{92AC819F-6339-6ABF-9EBE-7A25EEC95D5B}"/>
          </ac:spMkLst>
        </pc:spChg>
        <pc:spChg chg="mod">
          <ac:chgData name="Алла Большагина" userId="17c6e0ca-d5d6-426f-a6df-9b753c349cdf" providerId="ADAL" clId="{33648F69-9623-4990-9A09-08C37E31E5B8}" dt="2024-12-03T09:33:47.043" v="2994" actId="1076"/>
          <ac:spMkLst>
            <pc:docMk/>
            <pc:sldMk cId="146606676" sldId="268"/>
            <ac:spMk id="21" creationId="{794C2507-1BEC-31A7-15C4-72F875365C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61586-CA29-4C63-A081-ECC0A94CF01E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0A59-9DEA-45A3-99E2-07C1AA86A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85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0A59-9DEA-45A3-99E2-07C1AA86AE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84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15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06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82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26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262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9885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647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338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4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040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6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2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8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59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10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57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00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D3353BD-9B90-43FA-9A25-9837FD4F82D9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CCDAC6-5182-4E38-BD43-9FCDD92BA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869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7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1">
                <a:lumMod val="85000"/>
                <a:alpha val="22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D5F1C-DD00-AC6F-E277-7AC3B18A7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2726" y="4148209"/>
            <a:ext cx="5613211" cy="1132565"/>
          </a:xfrm>
        </p:spPr>
        <p:txBody>
          <a:bodyPr/>
          <a:lstStyle/>
          <a:p>
            <a:r>
              <a:rPr lang="ru-RU" dirty="0">
                <a:solidFill>
                  <a:srgbClr val="1853A2"/>
                </a:solidFill>
                <a:effectLst>
                  <a:innerShdw blurRad="114300">
                    <a:prstClr val="black"/>
                  </a:innerShdw>
                </a:effectLst>
                <a:latin typeface="Bahnschrift SemiBold" panose="020B0502040204020203" pitchFamily="34" charset="0"/>
              </a:rPr>
              <a:t>ООО «</a:t>
            </a:r>
            <a:r>
              <a:rPr lang="ru-RU" dirty="0" err="1">
                <a:solidFill>
                  <a:srgbClr val="1853A2"/>
                </a:solidFill>
                <a:effectLst>
                  <a:innerShdw blurRad="114300">
                    <a:prstClr val="black"/>
                  </a:innerShdw>
                </a:effectLst>
                <a:latin typeface="Bahnschrift SemiBold" panose="020B0502040204020203" pitchFamily="34" charset="0"/>
              </a:rPr>
              <a:t>Дельфос</a:t>
            </a:r>
            <a:r>
              <a:rPr lang="ru-RU" dirty="0">
                <a:solidFill>
                  <a:srgbClr val="1853A2"/>
                </a:solidFill>
                <a:effectLst>
                  <a:innerShdw blurRad="114300">
                    <a:prstClr val="black"/>
                  </a:innerShdw>
                </a:effectLst>
                <a:latin typeface="Bahnschrift SemiBold" panose="020B0502040204020203" pitchFamily="34" charset="0"/>
              </a:rPr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DFEE75-181B-CC0E-FAEE-C89967CA9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7784" y="3178247"/>
            <a:ext cx="7072599" cy="96996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  <a:bevelB w="6350" h="50800"/>
            </a:sp3d>
          </a:bodyPr>
          <a:lstStyle/>
          <a:p>
            <a:pPr algn="r"/>
            <a:r>
              <a:rPr lang="ru-RU" sz="2400" dirty="0">
                <a:solidFill>
                  <a:srgbClr val="1853A2"/>
                </a:solidFill>
                <a:latin typeface="Bahnschrift SemiBold" panose="020B0502040204020203" pitchFamily="34" charset="0"/>
              </a:rPr>
              <a:t>Производство спиральных зажимов для подвесного оптического кабеля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E1BA80-527E-A2FE-57AD-2CC5A4979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82" y="398832"/>
            <a:ext cx="2326344" cy="31056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B90E68-CC20-0ADA-828E-5CDF81D41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2" y="3994384"/>
            <a:ext cx="4736948" cy="2136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395CAD-CFEC-A167-58A1-BB4D57C3F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48" y="289822"/>
            <a:ext cx="4070255" cy="2574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39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C95EC-3DCB-D736-02BF-043BA9219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0065E-AECC-2FD8-8C7D-0D25290E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59" y="5800284"/>
            <a:ext cx="11202024" cy="73713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Сравнение спиральных  зажимов и клиновых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2CEEFA3-7042-736C-E04E-D93CAE6C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0227" y="479394"/>
            <a:ext cx="9117365" cy="1731229"/>
          </a:xfrm>
        </p:spPr>
        <p:txBody>
          <a:bodyPr>
            <a:normAutofit/>
          </a:bodyPr>
          <a:lstStyle/>
          <a:p>
            <a:r>
              <a:rPr lang="ru-RU" dirty="0">
                <a:latin typeface="Bahnschrift SemiBold" panose="020B0502040204020203" pitchFamily="34" charset="0"/>
              </a:rPr>
              <a:t>	Наша компания ранее также самостоятельно разрабатывала и производила некоторые виды клиновых зажимов для ОК. </a:t>
            </a:r>
          </a:p>
          <a:p>
            <a:pPr algn="just"/>
            <a:r>
              <a:rPr lang="ru-RU" dirty="0">
                <a:latin typeface="Bahnschrift SemiBold" panose="020B0502040204020203" pitchFamily="34" charset="0"/>
              </a:rPr>
              <a:t>И мы считаем, что для монтажа круглого самонесущего и «</a:t>
            </a:r>
            <a:r>
              <a:rPr lang="ru-RU" dirty="0" err="1">
                <a:latin typeface="Bahnschrift SemiBold" panose="020B0502040204020203" pitchFamily="34" charset="0"/>
              </a:rPr>
              <a:t>дроп</a:t>
            </a:r>
            <a:r>
              <a:rPr lang="ru-RU" dirty="0">
                <a:latin typeface="Bahnschrift SemiBold" panose="020B0502040204020203" pitchFamily="34" charset="0"/>
              </a:rPr>
              <a:t>»  кабеля диаметром 3.8-9,5 мм и малых  рабочих натяжений 0.5-6 </a:t>
            </a:r>
            <a:r>
              <a:rPr lang="ru-RU" dirty="0" err="1">
                <a:latin typeface="Bahnschrift SemiBold" panose="020B0502040204020203" pitchFamily="34" charset="0"/>
              </a:rPr>
              <a:t>кН.</a:t>
            </a:r>
            <a:r>
              <a:rPr lang="ru-RU" dirty="0">
                <a:latin typeface="Bahnschrift SemiBold" panose="020B0502040204020203" pitchFamily="34" charset="0"/>
              </a:rPr>
              <a:t> надежное и  недорогое решение –это использование спиральной арматуры.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853D68-F3EA-FBAA-F953-5B83D17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6" y="108015"/>
            <a:ext cx="1162208" cy="15516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BB54B8-DF69-56E1-0323-46E7634DE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7640">
            <a:off x="991071" y="4000876"/>
            <a:ext cx="3958156" cy="7371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EC122-9BC9-A213-3A24-7382A3A6A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19493">
            <a:off x="848493" y="3373143"/>
            <a:ext cx="3499407" cy="6828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9C0DB1-972A-9772-E700-1D766788E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2033">
            <a:off x="828661" y="2570033"/>
            <a:ext cx="3247599" cy="737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B724E-E4B4-E93E-9ADE-FD68189B1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590" y="2577232"/>
            <a:ext cx="1932599" cy="12375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FCAEA95-C294-3B3A-193B-E6ABD692F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02994">
            <a:off x="5972477" y="3634388"/>
            <a:ext cx="2514951" cy="943107"/>
          </a:xfrm>
          <a:prstGeom prst="rect">
            <a:avLst/>
          </a:prstGeom>
          <a:effectLst>
            <a:outerShdw blurRad="1270000" dist="50800" dir="21540000" sx="1000" sy="1000" algn="ctr" rotWithShape="0">
              <a:srgbClr val="000000"/>
            </a:outerShdw>
            <a:reflection blurRad="1270000" stA="0" endPos="65000" dist="50800" dir="5400000" sy="-100000" algn="bl" rotWithShape="0"/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50FD721-FC13-0827-46AC-27EEDF1F4B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89341">
            <a:off x="7934016" y="3471473"/>
            <a:ext cx="2753109" cy="84784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9988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89776-013E-1EBF-57D0-03B8160DD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05074-FBC2-15F7-5A29-85660BE0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34" y="5773644"/>
            <a:ext cx="10155424" cy="9267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Сравнение спиральных и клиновых зажимов на 0.5-6 </a:t>
            </a:r>
            <a:r>
              <a:rPr lang="ru-RU" dirty="0" err="1">
                <a:solidFill>
                  <a:srgbClr val="1853A2"/>
                </a:solidFill>
                <a:latin typeface="Bahnschrift SemiBold" panose="020B0502040204020203" pitchFamily="34" charset="0"/>
              </a:rPr>
              <a:t>кН.</a:t>
            </a:r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0A1AEDD2-C898-F252-94B1-BFB32D2D2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0227" y="479394"/>
            <a:ext cx="9117365" cy="1731229"/>
          </a:xfrm>
        </p:spPr>
        <p:txBody>
          <a:bodyPr>
            <a:normAutofit/>
          </a:bodyPr>
          <a:lstStyle/>
          <a:p>
            <a:r>
              <a:rPr lang="ru-RU" dirty="0">
                <a:latin typeface="Bahnschrift SemiBold" panose="020B0502040204020203" pitchFamily="34" charset="0"/>
              </a:rPr>
              <a:t>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B73A9C-FB8A-5C2D-80E4-B6FD6060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6" y="108015"/>
            <a:ext cx="1162208" cy="15516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EE4A9-38EE-3AD8-CE09-307796D9D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7640">
            <a:off x="1368715" y="1201093"/>
            <a:ext cx="3738472" cy="6962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161BE0-9466-61A7-898F-4891D8165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82033">
            <a:off x="1280901" y="379589"/>
            <a:ext cx="2995302" cy="6798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B2C768-437C-6760-5859-CD267EEC2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02994">
            <a:off x="8186036" y="412280"/>
            <a:ext cx="2514951" cy="943107"/>
          </a:xfrm>
          <a:prstGeom prst="rect">
            <a:avLst/>
          </a:prstGeom>
          <a:effectLst>
            <a:outerShdw blurRad="1270000" dist="50800" dir="21540000" sx="1000" sy="1000" algn="ctr" rotWithShape="0">
              <a:srgbClr val="000000"/>
            </a:outerShdw>
            <a:reflection blurRad="1270000" stA="0" endPos="65000" dist="50800" dir="5400000" sy="-100000" algn="bl" rotWithShape="0"/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4C3F6C-5641-DDC3-B4FF-EAA9916E7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89341">
            <a:off x="8841771" y="1096219"/>
            <a:ext cx="2753109" cy="8478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666683-5214-66AC-907C-45878A667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719493">
            <a:off x="1271291" y="760787"/>
            <a:ext cx="3499407" cy="682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8A15-7070-6D97-422A-FE654CBA25DF}"/>
              </a:ext>
            </a:extLst>
          </p:cNvPr>
          <p:cNvSpPr txBox="1"/>
          <p:nvPr/>
        </p:nvSpPr>
        <p:spPr>
          <a:xfrm>
            <a:off x="3778948" y="1784863"/>
            <a:ext cx="5138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853A2"/>
                </a:solidFill>
              </a:rPr>
              <a:t>1.  Удобство и скорость  монтажа.</a:t>
            </a:r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BE298D17-A2E7-9BEC-1348-EF69C0B55B84}"/>
              </a:ext>
            </a:extLst>
          </p:cNvPr>
          <p:cNvSpPr txBox="1">
            <a:spLocks/>
          </p:cNvSpPr>
          <p:nvPr/>
        </p:nvSpPr>
        <p:spPr>
          <a:xfrm>
            <a:off x="1281193" y="2168860"/>
            <a:ext cx="9117365" cy="15829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Bahnschrift SemiBold" panose="020B0502040204020203" pitchFamily="34" charset="0"/>
              </a:rPr>
              <a:t>	Беспротекторные спиральные зажимы малых </a:t>
            </a:r>
            <a:r>
              <a:rPr lang="ru-RU" dirty="0" err="1">
                <a:latin typeface="Bahnschrift SemiBold" panose="020B0502040204020203" pitchFamily="34" charset="0"/>
              </a:rPr>
              <a:t>тяжений</a:t>
            </a:r>
            <a:r>
              <a:rPr lang="ru-RU" dirty="0">
                <a:latin typeface="Bahnschrift SemiBold" panose="020B0502040204020203" pitchFamily="34" charset="0"/>
              </a:rPr>
              <a:t> не требуют специальных навыков и приспособлений для монтажа, но возможно вам потребуется дополнительно отвертка. 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	Плюсом клинового зажима является простота его монтажа, однако для того чтобы зажим прочно сел на кабель требуется его </a:t>
            </a:r>
            <a:r>
              <a:rPr lang="ru-RU" dirty="0" err="1">
                <a:latin typeface="Bahnschrift SemiBold" panose="020B0502040204020203" pitchFamily="34" charset="0"/>
              </a:rPr>
              <a:t>преднатяжение</a:t>
            </a:r>
            <a:r>
              <a:rPr lang="ru-RU" dirty="0">
                <a:latin typeface="Bahnschrift SemiBold" panose="020B0502040204020203" pitchFamily="34" charset="0"/>
              </a:rPr>
              <a:t>. 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	Скорость монтажа </a:t>
            </a:r>
            <a:r>
              <a:rPr lang="ru-RU" dirty="0" err="1">
                <a:latin typeface="Bahnschrift SemiBold" panose="020B0502040204020203" pitchFamily="34" charset="0"/>
              </a:rPr>
              <a:t>беспротекторных</a:t>
            </a:r>
            <a:r>
              <a:rPr lang="ru-RU" dirty="0">
                <a:latin typeface="Bahnschrift SemiBold" panose="020B0502040204020203" pitchFamily="34" charset="0"/>
              </a:rPr>
              <a:t> спиральных зажимов малых </a:t>
            </a:r>
            <a:r>
              <a:rPr lang="ru-RU" dirty="0" err="1">
                <a:latin typeface="Bahnschrift SemiBold" panose="020B0502040204020203" pitchFamily="34" charset="0"/>
              </a:rPr>
              <a:t>тяжений</a:t>
            </a:r>
            <a:r>
              <a:rPr lang="ru-RU" dirty="0">
                <a:latin typeface="Bahnschrift SemiBold" panose="020B0502040204020203" pitchFamily="34" charset="0"/>
              </a:rPr>
              <a:t> сравнима со скоростью монтажа  клинового зажима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DD5D3F-C955-22AB-2D01-81C4D21F2C0D}"/>
              </a:ext>
            </a:extLst>
          </p:cNvPr>
          <p:cNvSpPr txBox="1"/>
          <p:nvPr/>
        </p:nvSpPr>
        <p:spPr>
          <a:xfrm>
            <a:off x="3710527" y="3767852"/>
            <a:ext cx="5138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853A2"/>
                </a:solidFill>
              </a:rPr>
              <a:t>2.  Универсальность и доступность.</a:t>
            </a:r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CFE155B8-79A5-4FFF-5991-9FB87097B92F}"/>
              </a:ext>
            </a:extLst>
          </p:cNvPr>
          <p:cNvSpPr txBox="1">
            <a:spLocks/>
          </p:cNvSpPr>
          <p:nvPr/>
        </p:nvSpPr>
        <p:spPr>
          <a:xfrm>
            <a:off x="1250790" y="4267200"/>
            <a:ext cx="9270804" cy="11906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Bahnschrift SemiBold" panose="020B0502040204020203" pitchFamily="34" charset="0"/>
              </a:rPr>
              <a:t>	Спиральные зажимы </a:t>
            </a:r>
            <a:r>
              <a:rPr lang="en-US" dirty="0">
                <a:latin typeface="Bahnschrift SemiBold" panose="020B0502040204020203" pitchFamily="34" charset="0"/>
              </a:rPr>
              <a:t> </a:t>
            </a:r>
            <a:r>
              <a:rPr lang="ru-RU" dirty="0">
                <a:latin typeface="Bahnschrift SemiBold" panose="020B0502040204020203" pitchFamily="34" charset="0"/>
              </a:rPr>
              <a:t>подбирают под диаметр кабеля, разбег диапазона диаметров для одного зажима составляет 0,4-1 мм, заводами выпускается вся линейка зажимов и подобрать соответствующий зажим не составляет  проблем.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Клиновые зажимы  имеют существенно больший разбег по диаметрам кабеля, что безусловно удобно для подбора зажимов и складских запасов. 	</a:t>
            </a:r>
          </a:p>
        </p:txBody>
      </p:sp>
    </p:spTree>
    <p:extLst>
      <p:ext uri="{BB962C8B-B14F-4D97-AF65-F5344CB8AC3E}">
        <p14:creationId xmlns:p14="http://schemas.microsoft.com/office/powerpoint/2010/main" val="44223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7945F-AB08-DE9E-1127-29A0F70F6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1EF79-0473-6F25-5263-192BB9CD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34" y="5773644"/>
            <a:ext cx="10155424" cy="92672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Сравнение спиральных и клиновых зажимов на 0.5-6 </a:t>
            </a:r>
            <a:r>
              <a:rPr lang="ru-RU" dirty="0" err="1">
                <a:solidFill>
                  <a:srgbClr val="1853A2"/>
                </a:solidFill>
                <a:latin typeface="Bahnschrift SemiBold" panose="020B0502040204020203" pitchFamily="34" charset="0"/>
              </a:rPr>
              <a:t>кН.</a:t>
            </a:r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 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AC1C3FBD-7EAE-0A62-B9B6-EDD439C18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0227" y="479394"/>
            <a:ext cx="9117365" cy="1731229"/>
          </a:xfrm>
        </p:spPr>
        <p:txBody>
          <a:bodyPr>
            <a:normAutofit/>
          </a:bodyPr>
          <a:lstStyle/>
          <a:p>
            <a:r>
              <a:rPr lang="ru-RU" dirty="0">
                <a:latin typeface="Bahnschrift SemiBold" panose="020B0502040204020203" pitchFamily="34" charset="0"/>
              </a:rPr>
              <a:t>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C54D2B-29BF-B91D-9082-2F3BF66FC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6" y="108015"/>
            <a:ext cx="1162208" cy="15516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909A63-B50A-40D3-E940-F72D9B511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7640">
            <a:off x="1368715" y="1201093"/>
            <a:ext cx="3738472" cy="6962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0C89ED-54E6-5418-9979-42EC1B76C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82033">
            <a:off x="1280901" y="379589"/>
            <a:ext cx="2995302" cy="6798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E4198A-B796-377D-9976-FD5EFFF13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02994">
            <a:off x="8186036" y="412280"/>
            <a:ext cx="2514951" cy="943107"/>
          </a:xfrm>
          <a:prstGeom prst="rect">
            <a:avLst/>
          </a:prstGeom>
          <a:effectLst>
            <a:outerShdw blurRad="1270000" dist="50800" dir="21540000" sx="1000" sy="1000" algn="ctr" rotWithShape="0">
              <a:srgbClr val="000000"/>
            </a:outerShdw>
            <a:reflection blurRad="1270000" stA="0" endPos="65000" dist="50800" dir="5400000" sy="-100000" algn="bl" rotWithShape="0"/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ABC68F-42FF-4CD3-CA40-274FB83DE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89341">
            <a:off x="8841771" y="1096219"/>
            <a:ext cx="2753109" cy="8478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13C8E4-D094-4519-4991-67BE17611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719493">
            <a:off x="1271291" y="760787"/>
            <a:ext cx="3499407" cy="682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381C43-2B20-0E59-DCCC-9D9848340445}"/>
              </a:ext>
            </a:extLst>
          </p:cNvPr>
          <p:cNvSpPr txBox="1"/>
          <p:nvPr/>
        </p:nvSpPr>
        <p:spPr>
          <a:xfrm>
            <a:off x="3778948" y="1784863"/>
            <a:ext cx="5138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853A2"/>
                </a:solidFill>
              </a:rPr>
              <a:t>3.  Надежность.</a:t>
            </a:r>
          </a:p>
        </p:txBody>
      </p:sp>
      <p:sp>
        <p:nvSpPr>
          <p:cNvPr id="12" name="Текст 22">
            <a:extLst>
              <a:ext uri="{FF2B5EF4-FFF2-40B4-BE49-F238E27FC236}">
                <a16:creationId xmlns:a16="http://schemas.microsoft.com/office/drawing/2014/main" id="{2FF83352-FEA1-CCF4-6B54-EE92C44D9136}"/>
              </a:ext>
            </a:extLst>
          </p:cNvPr>
          <p:cNvSpPr txBox="1">
            <a:spLocks/>
          </p:cNvSpPr>
          <p:nvPr/>
        </p:nvSpPr>
        <p:spPr>
          <a:xfrm>
            <a:off x="1281193" y="2168860"/>
            <a:ext cx="9117365" cy="2478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Bahnschrift SemiBold" panose="020B0502040204020203" pitchFamily="34" charset="0"/>
              </a:rPr>
              <a:t>	Главным преимуществом спиральных зажимов является распределение раздавливающей нагрузки по всей длине зажима, т.е. очень плавно. Прочность заделки зажима можно подобрать так что будет использован весь прочностной потенциал кабеля.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	Спиральные зажимы охватывая и прочно закрепляясь на кабеле практически становится единым целым с ним и  это даёт гибкость линии связи и повышает устойчивость к вибрационным нагрузкам.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	Для клинового зажима характерен ограниченный набор </a:t>
            </a:r>
            <a:r>
              <a:rPr lang="ru-RU" dirty="0" err="1">
                <a:latin typeface="Bahnschrift SemiBold" panose="020B0502040204020203" pitchFamily="34" charset="0"/>
              </a:rPr>
              <a:t>тяжений</a:t>
            </a:r>
            <a:r>
              <a:rPr lang="ru-RU" dirty="0">
                <a:latin typeface="Bahnschrift SemiBold" panose="020B0502040204020203" pitchFamily="34" charset="0"/>
              </a:rPr>
              <a:t>, а небольшая область контакта с кабелем не гарантируют требуемую прочность заделки и также имеется риск передавливания кабеля.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	Порывы ветра и вибрационные нагрузки могут ослабить клинья и результатом будет выпадение кабеля из клинового зажима.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AC819F-6339-6ABF-9EBE-7A25EEC95D5B}"/>
              </a:ext>
            </a:extLst>
          </p:cNvPr>
          <p:cNvSpPr txBox="1"/>
          <p:nvPr/>
        </p:nvSpPr>
        <p:spPr>
          <a:xfrm>
            <a:off x="3710527" y="4575236"/>
            <a:ext cx="5138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853A2"/>
                </a:solidFill>
              </a:rPr>
              <a:t>4.  Цена.</a:t>
            </a:r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794C2507-1BEC-31A7-15C4-72F875365CFF}"/>
              </a:ext>
            </a:extLst>
          </p:cNvPr>
          <p:cNvSpPr txBox="1">
            <a:spLocks/>
          </p:cNvSpPr>
          <p:nvPr/>
        </p:nvSpPr>
        <p:spPr>
          <a:xfrm>
            <a:off x="1281193" y="4944568"/>
            <a:ext cx="9270804" cy="6572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Bahnschrift SemiBold" panose="020B0502040204020203" pitchFamily="34" charset="0"/>
              </a:rPr>
              <a:t>	Спиральные зажимы </a:t>
            </a:r>
            <a:r>
              <a:rPr lang="en-US" dirty="0">
                <a:latin typeface="Bahnschrift SemiBold" panose="020B0502040204020203" pitchFamily="34" charset="0"/>
              </a:rPr>
              <a:t> </a:t>
            </a:r>
            <a:r>
              <a:rPr lang="ru-RU" dirty="0">
                <a:latin typeface="Bahnschrift SemiBold" panose="020B0502040204020203" pitchFamily="34" charset="0"/>
              </a:rPr>
              <a:t> малых </a:t>
            </a:r>
            <a:r>
              <a:rPr lang="ru-RU" dirty="0" err="1">
                <a:latin typeface="Bahnschrift SemiBold" panose="020B0502040204020203" pitchFamily="34" charset="0"/>
              </a:rPr>
              <a:t>тяжений</a:t>
            </a:r>
            <a:r>
              <a:rPr lang="ru-RU" dirty="0">
                <a:latin typeface="Bahnschrift SemiBold" panose="020B0502040204020203" pitchFamily="34" charset="0"/>
              </a:rPr>
              <a:t> и клиновые зажимы  для кабелей на  эту же нагрузку в настоящее время имеют примерно одинаковые цены. </a:t>
            </a:r>
          </a:p>
        </p:txBody>
      </p:sp>
    </p:spTree>
    <p:extLst>
      <p:ext uri="{BB962C8B-B14F-4D97-AF65-F5344CB8AC3E}">
        <p14:creationId xmlns:p14="http://schemas.microsoft.com/office/powerpoint/2010/main" val="14660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идео WhatsApp 2024-09-04 в 14.42.24_db798547">
            <a:hlinkClick r:id="" action="ppaction://media"/>
            <a:extLst>
              <a:ext uri="{FF2B5EF4-FFF2-40B4-BE49-F238E27FC236}">
                <a16:creationId xmlns:a16="http://schemas.microsoft.com/office/drawing/2014/main" id="{0ED8AF4E-334D-2C0D-22B5-7700F1260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50" y="640407"/>
            <a:ext cx="9721048" cy="5502480"/>
          </a:xfrm>
          <a:prstGeom prst="rect">
            <a:avLst/>
          </a:prstGeom>
        </p:spPr>
      </p:pic>
      <p:sp>
        <p:nvSpPr>
          <p:cNvPr id="23" name="Текст 22">
            <a:extLst>
              <a:ext uri="{FF2B5EF4-FFF2-40B4-BE49-F238E27FC236}">
                <a16:creationId xmlns:a16="http://schemas.microsoft.com/office/drawing/2014/main" id="{5D10CA83-D0DA-53F1-FD3A-980C28C33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4513" y="1233996"/>
            <a:ext cx="9348185" cy="3891584"/>
          </a:xfrm>
        </p:spPr>
        <p:txBody>
          <a:bodyPr anchor="ctr"/>
          <a:lstStyle/>
          <a:p>
            <a:pPr algn="ctr"/>
            <a:r>
              <a:rPr lang="ru-RU" sz="4000" dirty="0">
                <a:latin typeface="Bahnschrift SemiBold" panose="020B0502040204020203" pitchFamily="34" charset="0"/>
              </a:rPr>
              <a:t>Большое спасибо за внимание!</a:t>
            </a:r>
          </a:p>
          <a:p>
            <a:endParaRPr lang="ru-RU" dirty="0"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CFCCFD-0312-1634-BF12-6C515F137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6" y="108015"/>
            <a:ext cx="1162208" cy="15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168">
        <p14:reveal/>
      </p:transition>
    </mc:Choice>
    <mc:Fallback xmlns="">
      <p:transition spd="slow" advTm="11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3CD57-0B9A-5C23-F185-ABBD891C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09" y="5563402"/>
            <a:ext cx="8534400" cy="1104765"/>
          </a:xfrm>
        </p:spPr>
        <p:txBody>
          <a:bodyPr/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Линейка продукции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26FB5E-28A7-8AA3-6A90-D048E3376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547" y="702644"/>
            <a:ext cx="9113008" cy="1633756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Bahnschrift SemiBold" panose="020B0502040204020203" pitchFamily="34" charset="0"/>
              </a:rPr>
              <a:t>Наш завод производит всю линейку спиральных  зажимов от 1 кН до 120 </a:t>
            </a:r>
            <a:r>
              <a:rPr lang="ru-RU" sz="2400" dirty="0" err="1">
                <a:latin typeface="Bahnschrift SemiBold" panose="020B0502040204020203" pitchFamily="34" charset="0"/>
              </a:rPr>
              <a:t>кН.</a:t>
            </a:r>
            <a:r>
              <a:rPr lang="ru-RU" sz="2400" dirty="0">
                <a:latin typeface="Bahnschrift SemiBold" panose="020B0502040204020203" pitchFamily="34" charset="0"/>
              </a:rPr>
              <a:t> </a:t>
            </a:r>
          </a:p>
          <a:p>
            <a:r>
              <a:rPr lang="ru-RU" sz="2400" dirty="0">
                <a:latin typeface="Bahnschrift SemiBold" panose="020B0502040204020203" pitchFamily="34" charset="0"/>
              </a:rPr>
              <a:t>Зажимы аттестованы ПАО "</a:t>
            </a:r>
            <a:r>
              <a:rPr lang="ru-RU" sz="2400" dirty="0" err="1">
                <a:latin typeface="Bahnschrift SemiBold" panose="020B0502040204020203" pitchFamily="34" charset="0"/>
              </a:rPr>
              <a:t>Россети</a:t>
            </a:r>
            <a:r>
              <a:rPr lang="ru-RU" sz="2400" dirty="0">
                <a:latin typeface="Bahnschrift SemiBold" panose="020B0502040204020203" pitchFamily="34" charset="0"/>
              </a:rPr>
              <a:t>" с несколькими российскими кабельными заводами. </a:t>
            </a:r>
          </a:p>
          <a:p>
            <a:pPr marL="0" indent="0">
              <a:buNone/>
            </a:pPr>
            <a:endParaRPr lang="ru-RU" dirty="0"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59A8BE-63C9-1FBD-FF6B-0A34BE07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33" y="382470"/>
            <a:ext cx="1461729" cy="1951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42108A-8971-5CC9-34F0-76DB79C5A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0" y="2493444"/>
            <a:ext cx="11649075" cy="329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69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FD4760-484D-C024-8F78-DDE7223C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70349">
            <a:off x="9263789" y="3991963"/>
            <a:ext cx="2655029" cy="49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AB0145-0A08-6E27-95C2-A2B586287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06202">
            <a:off x="8549807" y="1288423"/>
            <a:ext cx="3527121" cy="41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F47607-BE69-3572-22BD-EFC66CD2B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91220">
            <a:off x="7991451" y="2100298"/>
            <a:ext cx="4305258" cy="82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568D81-98CD-9935-FB8D-806D026E6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33537">
            <a:off x="7522435" y="3344541"/>
            <a:ext cx="4991100" cy="47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D44743-3723-879C-E50D-8151D8D71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99230">
            <a:off x="8857044" y="720796"/>
            <a:ext cx="2813788" cy="39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69D40-9DAF-EC87-5511-D941763E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32" y="5984989"/>
            <a:ext cx="8534400" cy="62350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Маркировка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1B68C6-3873-5263-DD78-F399C0DDD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560" y="381377"/>
            <a:ext cx="8733451" cy="5505932"/>
          </a:xfrm>
        </p:spPr>
        <p:txBody>
          <a:bodyPr>
            <a:noAutofit/>
          </a:bodyPr>
          <a:lstStyle/>
          <a:p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СПИРАЛЬНЫЕ ЗАЖИМЫ DTADSS и </a:t>
            </a:r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DTSPR </a:t>
            </a: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протектором </a:t>
            </a:r>
            <a:endParaRPr lang="en-US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серии  S, </a:t>
            </a:r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SS, SM,</a:t>
            </a: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M,  L, LS  </a:t>
            </a:r>
          </a:p>
          <a:p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DTADSS/</a:t>
            </a:r>
            <a:r>
              <a:rPr lang="en-US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DTSPR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S, M, L, LS 0000 (00)</a:t>
            </a:r>
          </a:p>
          <a:p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DTADSS</a:t>
            </a:r>
            <a:r>
              <a:rPr lang="ru-RU" sz="1600" dirty="0">
                <a:latin typeface="Bahnschrift SemiBold" panose="020B0502040204020203" pitchFamily="34" charset="0"/>
              </a:rPr>
              <a:t> - название натяжного зажима и </a:t>
            </a:r>
            <a:r>
              <a:rPr lang="en-US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DTSPR</a:t>
            </a:r>
            <a:r>
              <a:rPr lang="ru-RU" sz="1600" dirty="0">
                <a:latin typeface="Bahnschrift SemiBold" panose="020B0502040204020203" pitchFamily="34" charset="0"/>
              </a:rPr>
              <a:t> – название поддерживающего зажима</a:t>
            </a:r>
          </a:p>
          <a:p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S, M, L, LS </a:t>
            </a:r>
            <a:r>
              <a:rPr lang="ru-RU" sz="1600" dirty="0">
                <a:latin typeface="Bahnschrift SemiBold" panose="020B0502040204020203" pitchFamily="34" charset="0"/>
              </a:rPr>
              <a:t>– серия зажима</a:t>
            </a:r>
          </a:p>
          <a:p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0000</a:t>
            </a:r>
            <a:r>
              <a:rPr lang="ru-RU" sz="1600" dirty="0">
                <a:latin typeface="Bahnschrift SemiBold" panose="020B0502040204020203" pitchFamily="34" charset="0"/>
              </a:rPr>
              <a:t> – размер зажима, минимальный диаметр кабеля для этого зажима(стандартная емкость для этих моделей 1-1,2 мм ).</a:t>
            </a:r>
          </a:p>
          <a:p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(00) </a:t>
            </a:r>
            <a:r>
              <a:rPr lang="ru-RU" sz="1600" dirty="0">
                <a:latin typeface="Bahnschrift SemiBold" panose="020B0502040204020203" pitchFamily="34" charset="0"/>
              </a:rPr>
              <a:t>– длительно допустимая нагрузка кабеля для которого подходит данный зажим (прочность заделки не  менее чем в 1,5 раза выше, чем рабочее натяжение кабеля). </a:t>
            </a:r>
          </a:p>
          <a:p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СПИРАЛЬНЫЕ ЗАЖИМЫ НСО и ПСО без протектора</a:t>
            </a:r>
          </a:p>
          <a:p>
            <a:r>
              <a:rPr lang="ru-RU" sz="1600" dirty="0">
                <a:latin typeface="Bahnschrift SemiBold" panose="020B0502040204020203" pitchFamily="34" charset="0"/>
              </a:rPr>
              <a:t> 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НСО/ПСО-**/** (0) </a:t>
            </a:r>
          </a:p>
          <a:p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НСО</a:t>
            </a:r>
            <a:r>
              <a:rPr lang="ru-RU" sz="1600" dirty="0">
                <a:latin typeface="Bahnschrift SemiBold" panose="020B0502040204020203" pitchFamily="34" charset="0"/>
              </a:rPr>
              <a:t>  - название натяжного зажима и 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ПСО</a:t>
            </a:r>
            <a:r>
              <a:rPr lang="ru-RU" sz="1600" dirty="0">
                <a:latin typeface="Bahnschrift SemiBold" panose="020B0502040204020203" pitchFamily="34" charset="0"/>
              </a:rPr>
              <a:t> - название поддерживающего зажима</a:t>
            </a:r>
          </a:p>
          <a:p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 **/** </a:t>
            </a:r>
            <a:r>
              <a:rPr lang="ru-RU" sz="1600" dirty="0">
                <a:latin typeface="Bahnschrift SemiBold" panose="020B0502040204020203" pitchFamily="34" charset="0"/>
              </a:rPr>
              <a:t>– размер зажима, указан минимальный диаметр/максимальный диаметр кабеля для этого зажима.</a:t>
            </a:r>
          </a:p>
          <a:p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(0) </a:t>
            </a:r>
            <a:r>
              <a:rPr lang="ru-RU" sz="1600" dirty="0">
                <a:latin typeface="Bahnschrift SemiBold" panose="020B0502040204020203" pitchFamily="34" charset="0"/>
              </a:rPr>
              <a:t>– длительно допустимая нагрузка кабеля для которого подходит данный зажим (прочность заделки не  менее чем в 1,5 раза выше, чем рабочее натяжение кабеля).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CF47FCE-CF3A-8471-617A-ED9B29DCB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356343">
            <a:off x="9740567" y="4973807"/>
            <a:ext cx="2356842" cy="45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1AA93DC-71EC-F475-5D42-BAC4AEE93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6250"/>
            <a:ext cx="1190104" cy="15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A26BC-B8F5-7CE7-DF1C-097577B8C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95" y="5924469"/>
            <a:ext cx="8534401" cy="698103"/>
          </a:xfrm>
        </p:spPr>
        <p:txBody>
          <a:bodyPr/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Зажимы с протектором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6FA5BBC-08D5-53B2-B429-8AD8A78A9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3359" y="683395"/>
            <a:ext cx="10523841" cy="5241074"/>
          </a:xfrm>
        </p:spPr>
        <p:txBody>
          <a:bodyPr>
            <a:normAutofit/>
          </a:bodyPr>
          <a:lstStyle/>
          <a:p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Серия зажимов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 </a:t>
            </a:r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и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SS</a:t>
            </a:r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r>
              <a:rPr lang="ru-RU" dirty="0">
                <a:latin typeface="Bahnschrift SemiBold" panose="020B0502040204020203" pitchFamily="34" charset="0"/>
              </a:rPr>
              <a:t>Подходит для кабелей с нагрузкой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до 10-15кН, 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прочность заделки натяжного 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 зажима 17-24 кН соответственно.</a:t>
            </a:r>
          </a:p>
          <a:p>
            <a:pPr algn="l"/>
            <a:endParaRPr lang="ru-RU" sz="1800" b="1" i="0" u="sng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Pro-Bold"/>
            </a:endParaRPr>
          </a:p>
          <a:p>
            <a:pPr algn="l"/>
            <a:r>
              <a:rPr lang="ru-RU" sz="18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Bold"/>
              </a:rPr>
              <a:t>В комплект поставки входят</a:t>
            </a:r>
            <a:r>
              <a:rPr lang="ru-RU" sz="1800" b="0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Regular"/>
              </a:rPr>
              <a:t>:</a:t>
            </a:r>
          </a:p>
          <a:p>
            <a:pPr algn="l"/>
            <a:r>
              <a:rPr lang="ru-RU" dirty="0">
                <a:latin typeface="Bahnschrift SemiBold" panose="020B0502040204020203" pitchFamily="34" charset="0"/>
              </a:rPr>
              <a:t>Силовые спирали, протектор и</a:t>
            </a:r>
            <a:endParaRPr lang="ru-RU" sz="1800" b="0" i="0" u="none" strike="noStrike" baseline="0" dirty="0">
              <a:latin typeface="Bahnschrift SemiBold" panose="020B0502040204020203" pitchFamily="34" charset="0"/>
            </a:endParaRPr>
          </a:p>
          <a:p>
            <a:pPr algn="l"/>
            <a:r>
              <a:rPr lang="ru-RU" sz="1800" b="0" i="0" u="none" strike="noStrike" baseline="0" dirty="0">
                <a:latin typeface="Bahnschrift SemiBold" panose="020B0502040204020203" pitchFamily="34" charset="0"/>
              </a:rPr>
              <a:t>коуш: для натяжных зажимов S - </a:t>
            </a:r>
            <a:r>
              <a:rPr lang="ru-RU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К-25</a:t>
            </a:r>
            <a:r>
              <a:rPr lang="ru-RU" sz="1800" b="0" i="0" u="none" strike="noStrike" baseline="0" dirty="0">
                <a:latin typeface="Bahnschrift SemiBold" panose="020B0502040204020203" pitchFamily="34" charset="0"/>
              </a:rPr>
              <a:t>, </a:t>
            </a:r>
          </a:p>
          <a:p>
            <a:pPr algn="l"/>
            <a:r>
              <a:rPr lang="ru-RU" dirty="0">
                <a:latin typeface="Bahnschrift SemiBold" panose="020B0502040204020203" pitchFamily="34" charset="0"/>
              </a:rPr>
              <a:t>для поддерживающих </a:t>
            </a:r>
            <a:r>
              <a:rPr lang="en-US" dirty="0">
                <a:latin typeface="Bahnschrift SemiBold" panose="020B0502040204020203" pitchFamily="34" charset="0"/>
              </a:rPr>
              <a:t>S</a:t>
            </a:r>
            <a:r>
              <a:rPr lang="ru-RU" dirty="0">
                <a:latin typeface="Bahnschrift SemiBold" panose="020B0502040204020203" pitchFamily="34" charset="0"/>
              </a:rPr>
              <a:t> –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кольцо</a:t>
            </a:r>
            <a:r>
              <a:rPr lang="ru-RU" dirty="0">
                <a:latin typeface="Bahnschrift SemiBold" panose="020B0502040204020203" pitchFamily="34" charset="0"/>
              </a:rPr>
              <a:t> </a:t>
            </a:r>
          </a:p>
          <a:p>
            <a:pPr algn="l"/>
            <a:r>
              <a:rPr lang="ru-RU" dirty="0">
                <a:latin typeface="Bahnschrift SemiBold" panose="020B0502040204020203" pitchFamily="34" charset="0"/>
              </a:rPr>
              <a:t>для поддерживающих </a:t>
            </a:r>
            <a:r>
              <a:rPr lang="en-US" dirty="0">
                <a:latin typeface="Bahnschrift SemiBold" panose="020B0502040204020203" pitchFamily="34" charset="0"/>
              </a:rPr>
              <a:t>SS</a:t>
            </a:r>
            <a:r>
              <a:rPr lang="ru-RU" dirty="0">
                <a:latin typeface="Bahnschrift SemiBold" panose="020B0502040204020203" pitchFamily="34" charset="0"/>
              </a:rPr>
              <a:t> –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«лодочка Л0»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AF092F3-696D-0921-0160-773E184126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351463" y="915988"/>
            <a:ext cx="6840537" cy="104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4B33EA-5A07-7B02-0AF4-A0E6E9B2B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839"/>
            <a:ext cx="1363359" cy="18201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294C8E-949F-DC28-5725-6CDEF5B28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463" y="1765823"/>
            <a:ext cx="6840354" cy="86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0DE1B4-F308-3A18-E22C-E75821D9D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719" y="2422852"/>
            <a:ext cx="6840354" cy="105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77481A-1084-443F-6935-8E98EC3A7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488" y="3633267"/>
            <a:ext cx="1161730" cy="1979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0BFA76-3176-6C33-9EC0-DD027FA02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0222" y="3746588"/>
            <a:ext cx="866775" cy="87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888CE62-A50B-C582-9BBE-40C031D9D7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280" y="3605753"/>
            <a:ext cx="2958997" cy="2098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D46E46-8022-025C-C589-A457F9859979}"/>
              </a:ext>
            </a:extLst>
          </p:cNvPr>
          <p:cNvSpPr txBox="1"/>
          <p:nvPr/>
        </p:nvSpPr>
        <p:spPr>
          <a:xfrm>
            <a:off x="8115861" y="5505651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«лодочка Л0»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CED57A-9A6A-F283-E87B-6B981632B56F}"/>
              </a:ext>
            </a:extLst>
          </p:cNvPr>
          <p:cNvSpPr txBox="1"/>
          <p:nvPr/>
        </p:nvSpPr>
        <p:spPr>
          <a:xfrm>
            <a:off x="10947353" y="5505651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К-25</a:t>
            </a:r>
          </a:p>
        </p:txBody>
      </p:sp>
    </p:spTree>
    <p:extLst>
      <p:ext uri="{BB962C8B-B14F-4D97-AF65-F5344CB8AC3E}">
        <p14:creationId xmlns:p14="http://schemas.microsoft.com/office/powerpoint/2010/main" val="26281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8C8A58-C489-A8DC-B9BD-4255D67B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404" y="2120939"/>
            <a:ext cx="7332124" cy="69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4C3859-3FD1-D557-AB6D-A8AF7699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67" y="1163406"/>
            <a:ext cx="8724070" cy="994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A26BC-B8F5-7CE7-DF1C-097577B8C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95" y="5924469"/>
            <a:ext cx="8534401" cy="698103"/>
          </a:xfrm>
        </p:spPr>
        <p:txBody>
          <a:bodyPr/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Зажимы с протектором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6FA5BBC-08D5-53B2-B429-8AD8A78A9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3359" y="683395"/>
            <a:ext cx="10523841" cy="5241074"/>
          </a:xfrm>
        </p:spPr>
        <p:txBody>
          <a:bodyPr>
            <a:normAutofit/>
          </a:bodyPr>
          <a:lstStyle/>
          <a:p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Серия зажимов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SM, M</a:t>
            </a:r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r>
              <a:rPr lang="ru-RU" dirty="0">
                <a:latin typeface="Bahnschrift SemiBold" panose="020B0502040204020203" pitchFamily="34" charset="0"/>
              </a:rPr>
              <a:t>Подходит для кабелей с нагрузкой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до </a:t>
            </a:r>
            <a:r>
              <a:rPr lang="en-US" dirty="0">
                <a:latin typeface="Bahnschrift SemiBold" panose="020B0502040204020203" pitchFamily="34" charset="0"/>
              </a:rPr>
              <a:t>20</a:t>
            </a:r>
            <a:r>
              <a:rPr lang="ru-RU" dirty="0">
                <a:latin typeface="Bahnschrift SemiBold" panose="020B0502040204020203" pitchFamily="34" charset="0"/>
              </a:rPr>
              <a:t>-</a:t>
            </a:r>
            <a:r>
              <a:rPr lang="en-US" dirty="0">
                <a:latin typeface="Bahnschrift SemiBold" panose="020B0502040204020203" pitchFamily="34" charset="0"/>
              </a:rPr>
              <a:t>40 </a:t>
            </a:r>
            <a:r>
              <a:rPr lang="ru-RU" dirty="0">
                <a:latin typeface="Bahnschrift SemiBold" panose="020B0502040204020203" pitchFamily="34" charset="0"/>
              </a:rPr>
              <a:t>кН, 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прочность заделки натяжного 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 зажима </a:t>
            </a:r>
            <a:r>
              <a:rPr lang="en-US" dirty="0">
                <a:latin typeface="Bahnschrift SemiBold" panose="020B0502040204020203" pitchFamily="34" charset="0"/>
              </a:rPr>
              <a:t>32</a:t>
            </a:r>
            <a:r>
              <a:rPr lang="ru-RU" dirty="0">
                <a:latin typeface="Bahnschrift SemiBold" panose="020B0502040204020203" pitchFamily="34" charset="0"/>
              </a:rPr>
              <a:t>-</a:t>
            </a:r>
            <a:r>
              <a:rPr lang="en-US" dirty="0">
                <a:latin typeface="Bahnschrift SemiBold" panose="020B0502040204020203" pitchFamily="34" charset="0"/>
              </a:rPr>
              <a:t>65 </a:t>
            </a:r>
            <a:r>
              <a:rPr lang="ru-RU" dirty="0">
                <a:latin typeface="Bahnschrift SemiBold" panose="020B0502040204020203" pitchFamily="34" charset="0"/>
              </a:rPr>
              <a:t>кН соответственно.</a:t>
            </a:r>
          </a:p>
          <a:p>
            <a:pPr algn="l"/>
            <a:endParaRPr lang="ru-RU" sz="1800" b="1" i="0" u="sng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Pro-Bold"/>
            </a:endParaRPr>
          </a:p>
          <a:p>
            <a:pPr algn="l"/>
            <a:r>
              <a:rPr lang="ru-RU" sz="18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Bold"/>
              </a:rPr>
              <a:t>В комплект поставки входят</a:t>
            </a:r>
            <a:r>
              <a:rPr lang="ru-RU" sz="1800" b="0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Regular"/>
              </a:rPr>
              <a:t>:</a:t>
            </a:r>
          </a:p>
          <a:p>
            <a:pPr algn="l"/>
            <a:r>
              <a:rPr lang="ru-RU" dirty="0">
                <a:latin typeface="Bahnschrift SemiBold" panose="020B0502040204020203" pitchFamily="34" charset="0"/>
              </a:rPr>
              <a:t>Силовые спирали, протектор и</a:t>
            </a:r>
            <a:endParaRPr lang="ru-RU" sz="1800" b="0" i="0" u="none" strike="noStrike" baseline="0" dirty="0">
              <a:latin typeface="Bahnschrift SemiBold" panose="020B0502040204020203" pitchFamily="34" charset="0"/>
            </a:endParaRPr>
          </a:p>
          <a:p>
            <a:pPr algn="l"/>
            <a:r>
              <a:rPr lang="ru-RU" sz="1800" b="0" i="0" u="none" strike="noStrike" baseline="0" dirty="0">
                <a:latin typeface="Bahnschrift SemiBold" panose="020B0502040204020203" pitchFamily="34" charset="0"/>
              </a:rPr>
              <a:t>коуш: для натяжных зажимов </a:t>
            </a:r>
            <a:r>
              <a:rPr lang="en-US" sz="1800" b="0" i="0" u="none" strike="noStrike" baseline="0" dirty="0">
                <a:latin typeface="Bahnschrift SemiBold" panose="020B0502040204020203" pitchFamily="34" charset="0"/>
              </a:rPr>
              <a:t>M</a:t>
            </a:r>
            <a:r>
              <a:rPr lang="ru-RU" sz="1800" b="0" i="0" u="none" strike="noStrike" baseline="0" dirty="0">
                <a:latin typeface="Bahnschrift SemiBold" panose="020B0502040204020203" pitchFamily="34" charset="0"/>
              </a:rPr>
              <a:t> - </a:t>
            </a:r>
            <a:r>
              <a:rPr lang="ru-RU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К-</a:t>
            </a:r>
            <a:r>
              <a:rPr lang="en-US" sz="18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50</a:t>
            </a:r>
            <a:r>
              <a:rPr lang="ru-RU" sz="1800" b="0" i="0" u="none" strike="noStrike" baseline="0" dirty="0">
                <a:latin typeface="Bahnschrift SemiBold" panose="020B0502040204020203" pitchFamily="34" charset="0"/>
              </a:rPr>
              <a:t>, </a:t>
            </a:r>
            <a:r>
              <a:rPr lang="ru-RU" dirty="0">
                <a:latin typeface="Bahnschrift SemiBold" panose="020B0502040204020203" pitchFamily="34" charset="0"/>
              </a:rPr>
              <a:t>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К-70</a:t>
            </a:r>
            <a:endParaRPr lang="ru-RU" sz="1800" b="0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pPr algn="l"/>
            <a:r>
              <a:rPr lang="ru-RU" dirty="0">
                <a:latin typeface="Bahnschrift SemiBold" panose="020B0502040204020203" pitchFamily="34" charset="0"/>
              </a:rPr>
              <a:t>для поддерживающих </a:t>
            </a:r>
            <a:r>
              <a:rPr lang="en-US" dirty="0">
                <a:latin typeface="Bahnschrift SemiBold" panose="020B0502040204020203" pitchFamily="34" charset="0"/>
              </a:rPr>
              <a:t>S</a:t>
            </a:r>
            <a:r>
              <a:rPr lang="ru-RU" dirty="0">
                <a:latin typeface="Bahnschrift SemiBold" panose="020B0502040204020203" pitchFamily="34" charset="0"/>
              </a:rPr>
              <a:t>М –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«лодочка Л0»</a:t>
            </a:r>
          </a:p>
          <a:p>
            <a:pPr algn="l"/>
            <a:r>
              <a:rPr lang="ru-RU" dirty="0">
                <a:latin typeface="Bahnschrift SemiBold" panose="020B0502040204020203" pitchFamily="34" charset="0"/>
              </a:rPr>
              <a:t>для поддерживающих М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– «лодочка Л3»</a:t>
            </a:r>
          </a:p>
          <a:p>
            <a:pPr algn="l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4B33EA-5A07-7B02-0AF4-A0E6E9B2B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839"/>
            <a:ext cx="1363359" cy="182019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888CE62-A50B-C582-9BBE-40C031D9D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705" y="5065799"/>
            <a:ext cx="1950251" cy="1383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D46E46-8022-025C-C589-A457F9859979}"/>
              </a:ext>
            </a:extLst>
          </p:cNvPr>
          <p:cNvSpPr txBox="1"/>
          <p:nvPr/>
        </p:nvSpPr>
        <p:spPr>
          <a:xfrm>
            <a:off x="6563157" y="6273520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«лодочка Л0»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EE51730-C3D7-8331-5CD7-9E24DAAC9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39" y="4997929"/>
            <a:ext cx="2879551" cy="1275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38E093-265E-DAE5-6384-5761EB362A57}"/>
              </a:ext>
            </a:extLst>
          </p:cNvPr>
          <p:cNvSpPr txBox="1"/>
          <p:nvPr/>
        </p:nvSpPr>
        <p:spPr>
          <a:xfrm>
            <a:off x="9231143" y="617460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«лодочка Л3»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7CA221F-6AEB-EC2D-A365-69B36217C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029321" y="2790391"/>
            <a:ext cx="1341068" cy="1999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3617C0C-53DD-3A8C-B51E-56CCD5DE8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16" y="3175757"/>
            <a:ext cx="1443487" cy="145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1EB8CD-6347-24AE-C00E-A2849BBF2EFD}"/>
              </a:ext>
            </a:extLst>
          </p:cNvPr>
          <p:cNvSpPr txBox="1"/>
          <p:nvPr/>
        </p:nvSpPr>
        <p:spPr>
          <a:xfrm>
            <a:off x="10422777" y="464887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К-50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21F26A-479C-A86C-F872-05192F10F577}"/>
              </a:ext>
            </a:extLst>
          </p:cNvPr>
          <p:cNvSpPr txBox="1"/>
          <p:nvPr/>
        </p:nvSpPr>
        <p:spPr>
          <a:xfrm>
            <a:off x="8295466" y="457786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К-70</a:t>
            </a:r>
          </a:p>
        </p:txBody>
      </p:sp>
    </p:spTree>
    <p:extLst>
      <p:ext uri="{BB962C8B-B14F-4D97-AF65-F5344CB8AC3E}">
        <p14:creationId xmlns:p14="http://schemas.microsoft.com/office/powerpoint/2010/main" val="23787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8C8A58-C489-A8DC-B9BD-4255D67B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907" y="1879754"/>
            <a:ext cx="7332124" cy="69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A26BC-B8F5-7CE7-DF1C-097577B8C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95" y="5924469"/>
            <a:ext cx="8534401" cy="698103"/>
          </a:xfrm>
        </p:spPr>
        <p:txBody>
          <a:bodyPr/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Зажимы с протектором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6FA5BBC-08D5-53B2-B429-8AD8A78A9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3359" y="683395"/>
            <a:ext cx="10523841" cy="5241074"/>
          </a:xfrm>
        </p:spPr>
        <p:txBody>
          <a:bodyPr>
            <a:normAutofit/>
          </a:bodyPr>
          <a:lstStyle/>
          <a:p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Серия зажимов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L, LS</a:t>
            </a:r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r>
              <a:rPr lang="ru-RU" dirty="0">
                <a:latin typeface="Bahnschrift SemiBold" panose="020B0502040204020203" pitchFamily="34" charset="0"/>
              </a:rPr>
              <a:t>Подходит для кабелей с нагрузкой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до </a:t>
            </a:r>
            <a:r>
              <a:rPr lang="en-US" dirty="0">
                <a:latin typeface="Bahnschrift SemiBold" panose="020B0502040204020203" pitchFamily="34" charset="0"/>
              </a:rPr>
              <a:t>50</a:t>
            </a:r>
            <a:r>
              <a:rPr lang="ru-RU" dirty="0">
                <a:latin typeface="Bahnschrift SemiBold" panose="020B0502040204020203" pitchFamily="34" charset="0"/>
              </a:rPr>
              <a:t>-</a:t>
            </a:r>
            <a:r>
              <a:rPr lang="en-US" dirty="0">
                <a:latin typeface="Bahnschrift SemiBold" panose="020B0502040204020203" pitchFamily="34" charset="0"/>
              </a:rPr>
              <a:t>120 </a:t>
            </a:r>
            <a:r>
              <a:rPr lang="ru-RU" dirty="0">
                <a:latin typeface="Bahnschrift SemiBold" panose="020B0502040204020203" pitchFamily="34" charset="0"/>
              </a:rPr>
              <a:t>кН, 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прочность заделки натяжного 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 зажима </a:t>
            </a:r>
            <a:r>
              <a:rPr lang="en-US" dirty="0">
                <a:latin typeface="Bahnschrift SemiBold" panose="020B0502040204020203" pitchFamily="34" charset="0"/>
              </a:rPr>
              <a:t>80</a:t>
            </a:r>
            <a:r>
              <a:rPr lang="ru-RU" dirty="0">
                <a:latin typeface="Bahnschrift SemiBold" panose="020B0502040204020203" pitchFamily="34" charset="0"/>
              </a:rPr>
              <a:t>-</a:t>
            </a:r>
            <a:r>
              <a:rPr lang="en-US" dirty="0">
                <a:latin typeface="Bahnschrift SemiBold" panose="020B0502040204020203" pitchFamily="34" charset="0"/>
              </a:rPr>
              <a:t>190 </a:t>
            </a:r>
            <a:r>
              <a:rPr lang="ru-RU" dirty="0">
                <a:latin typeface="Bahnschrift SemiBold" panose="020B0502040204020203" pitchFamily="34" charset="0"/>
              </a:rPr>
              <a:t>кН соответственно.</a:t>
            </a:r>
          </a:p>
          <a:p>
            <a:pPr algn="l"/>
            <a:endParaRPr lang="ru-RU" sz="1800" b="1" i="0" u="sng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Pro-Bold"/>
            </a:endParaRPr>
          </a:p>
          <a:p>
            <a:pPr algn="l"/>
            <a:r>
              <a:rPr lang="ru-RU" sz="18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Bold"/>
              </a:rPr>
              <a:t>В комплект поставки входят</a:t>
            </a:r>
            <a:r>
              <a:rPr lang="ru-RU" sz="1800" b="0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Regular"/>
              </a:rPr>
              <a:t>:</a:t>
            </a:r>
          </a:p>
          <a:p>
            <a:pPr algn="l"/>
            <a:r>
              <a:rPr lang="ru-RU" dirty="0">
                <a:latin typeface="Bahnschrift SemiBold" panose="020B0502040204020203" pitchFamily="34" charset="0"/>
              </a:rPr>
              <a:t>Силовые спирали, протектор и</a:t>
            </a:r>
            <a:endParaRPr lang="ru-RU" sz="1800" b="0" i="0" u="none" strike="noStrike" baseline="0" dirty="0">
              <a:latin typeface="Bahnschrift SemiBold" panose="020B0502040204020203" pitchFamily="34" charset="0"/>
            </a:endParaRPr>
          </a:p>
          <a:p>
            <a:pPr algn="l"/>
            <a:r>
              <a:rPr lang="ru-RU" sz="1800" b="0" i="0" u="none" strike="noStrike" baseline="0" dirty="0">
                <a:latin typeface="Bahnschrift SemiBold" panose="020B0502040204020203" pitchFamily="34" charset="0"/>
              </a:rPr>
              <a:t>коуш: для натяжных зажимов  литые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К-7 и К-12</a:t>
            </a:r>
            <a:endParaRPr lang="ru-RU" sz="1800" b="0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  <a:p>
            <a:pPr algn="l"/>
            <a:r>
              <a:rPr lang="ru-RU" dirty="0">
                <a:latin typeface="Bahnschrift SemiBold" panose="020B0502040204020203" pitchFamily="34" charset="0"/>
              </a:rPr>
              <a:t>для поддерживающих </a:t>
            </a:r>
            <a:r>
              <a:rPr lang="en-US" dirty="0">
                <a:latin typeface="Bahnschrift SemiBold" panose="020B0502040204020203" pitchFamily="34" charset="0"/>
              </a:rPr>
              <a:t>L</a:t>
            </a:r>
            <a:r>
              <a:rPr lang="ru-RU" dirty="0">
                <a:latin typeface="Bahnschrift SemiBold" panose="020B0502040204020203" pitchFamily="34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– «лодочка Л3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»</a:t>
            </a:r>
          </a:p>
          <a:p>
            <a:pPr algn="l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4B33EA-5A07-7B02-0AF4-A0E6E9B2B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839"/>
            <a:ext cx="1363359" cy="18201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EE51730-C3D7-8331-5CD7-9E24DAAC9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90" y="5018209"/>
            <a:ext cx="2879551" cy="1275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38E093-265E-DAE5-6384-5761EB362A57}"/>
              </a:ext>
            </a:extLst>
          </p:cNvPr>
          <p:cNvSpPr txBox="1"/>
          <p:nvPr/>
        </p:nvSpPr>
        <p:spPr>
          <a:xfrm>
            <a:off x="9231143" y="617460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«лодочка Л3»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1EB8CD-6347-24AE-C00E-A2849BBF2EFD}"/>
              </a:ext>
            </a:extLst>
          </p:cNvPr>
          <p:cNvSpPr txBox="1"/>
          <p:nvPr/>
        </p:nvSpPr>
        <p:spPr>
          <a:xfrm>
            <a:off x="10421012" y="4475776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К-</a:t>
            </a:r>
            <a:r>
              <a:rPr lang="en-US" dirty="0"/>
              <a:t>7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21F26A-479C-A86C-F872-05192F10F577}"/>
              </a:ext>
            </a:extLst>
          </p:cNvPr>
          <p:cNvSpPr txBox="1"/>
          <p:nvPr/>
        </p:nvSpPr>
        <p:spPr>
          <a:xfrm>
            <a:off x="8295466" y="462859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К-</a:t>
            </a:r>
            <a:r>
              <a:rPr lang="en-US" dirty="0"/>
              <a:t>12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332C2D-3B1D-73EE-AEB7-4844EF30A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291" y="2477005"/>
            <a:ext cx="1484696" cy="204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207DDD-4B04-AE9F-4138-A52EFAD49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52" y="2639394"/>
            <a:ext cx="1131344" cy="1658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3F91F6B-18C4-A9AB-369B-49AF337A0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836" y="433259"/>
            <a:ext cx="6076279" cy="1437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52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607A69-4F9E-F49F-1A1D-B83D0B95A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817" y="423467"/>
            <a:ext cx="4697127" cy="106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9197F9-D451-B467-1860-E3170D4CD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705" y="5380522"/>
            <a:ext cx="3885239" cy="743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780504-7E2D-0308-5DA5-7023E554B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18542" y="4443157"/>
            <a:ext cx="3502078" cy="68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ED38E0-3A05-E9DF-09D1-A0291E27F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139" y="2765101"/>
            <a:ext cx="6910939" cy="128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A5B4B7-F79F-70B3-F143-5828CE2F6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699183" y="1635548"/>
            <a:ext cx="5293895" cy="901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B4AB5-8460-E522-5E69-2EB7D620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380522"/>
            <a:ext cx="8534400" cy="1232034"/>
          </a:xfrm>
        </p:spPr>
        <p:txBody>
          <a:bodyPr/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Беспротекторные зажимы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D873EE-A9B5-6968-B4F1-2A9C724E7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784" y="762802"/>
            <a:ext cx="6035039" cy="4617720"/>
          </a:xfrm>
        </p:spPr>
        <p:txBody>
          <a:bodyPr>
            <a:normAutofit/>
          </a:bodyPr>
          <a:lstStyle/>
          <a:p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Беспротекторные зажимы предназначены</a:t>
            </a:r>
          </a:p>
          <a:p>
            <a:pPr marL="0" indent="0">
              <a:buNone/>
            </a:pP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для кабеля натяжением до  8 </a:t>
            </a:r>
            <a:r>
              <a:rPr lang="ru-RU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кН.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Зажимы поставляются в комплекте как с коушем, так и без него в зависимости от требований заказчика.</a:t>
            </a:r>
          </a:p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Коуши: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Коуш-скоба</a:t>
            </a:r>
            <a:r>
              <a:rPr lang="ru-RU" dirty="0">
                <a:latin typeface="Bahnschrift SemiBold" panose="020B0502040204020203" pitchFamily="34" charset="0"/>
              </a:rPr>
              <a:t> используется для натяжных зажимов на 3-4 кН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Коуш К-20  </a:t>
            </a:r>
            <a:r>
              <a:rPr lang="ru-RU" dirty="0">
                <a:latin typeface="Bahnschrift SemiBold" panose="020B0502040204020203" pitchFamily="34" charset="0"/>
              </a:rPr>
              <a:t>используется для натяжных зажимов на 6-8 кН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Круглый коуш </a:t>
            </a:r>
            <a:r>
              <a:rPr lang="ru-RU" dirty="0">
                <a:latin typeface="Bahnschrift SemiBold" panose="020B0502040204020203" pitchFamily="34" charset="0"/>
              </a:rPr>
              <a:t>для поддерживающих зажимов на 4-8 кН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CFCCFD-0312-1634-BF12-6C515F137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6" y="108015"/>
            <a:ext cx="1162208" cy="15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2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B4AB5-8460-E522-5E69-2EB7D620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621154"/>
            <a:ext cx="8534400" cy="99140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Контроль качества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D873EE-A9B5-6968-B4F1-2A9C724E7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407" y="589548"/>
            <a:ext cx="8726092" cy="1778267"/>
          </a:xfrm>
        </p:spPr>
        <p:txBody>
          <a:bodyPr/>
          <a:lstStyle/>
          <a:p>
            <a:r>
              <a:rPr lang="ru-RU" dirty="0">
                <a:latin typeface="Bahnschrift SemiBold" panose="020B0502040204020203" pitchFamily="34" charset="0"/>
              </a:rPr>
              <a:t>Входной контроль материалов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Контроль основных параметров в процессе изготовления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Приемка готовой продукции</a:t>
            </a:r>
          </a:p>
          <a:p>
            <a:r>
              <a:rPr lang="ru-RU" dirty="0">
                <a:latin typeface="Bahnschrift SemiBold" panose="020B0502040204020203" pitchFamily="34" charset="0"/>
              </a:rPr>
              <a:t>Типовые и периодические испытания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CFCCFD-0312-1634-BF12-6C515F13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6" y="108015"/>
            <a:ext cx="1162208" cy="15516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7FE467-00E4-38C1-F491-E4C6A3F26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7" y="2359902"/>
            <a:ext cx="3541436" cy="9441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97DBA7-D002-29BB-1F2E-F3E198ACB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99" y="966918"/>
            <a:ext cx="3660282" cy="517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F52687-B7A3-8189-95A8-5BA1A2481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97" y="2462231"/>
            <a:ext cx="3197688" cy="262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9C0E4B-89AA-E35A-A607-9E49B348F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7" y="3553901"/>
            <a:ext cx="3007213" cy="177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BE9E10-91F8-B78A-0A05-725FBC36E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49" y="4138169"/>
            <a:ext cx="2160774" cy="15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B4AB5-8460-E522-5E69-2EB7D6207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59" y="5800284"/>
            <a:ext cx="8534401" cy="737132"/>
          </a:xfrm>
        </p:spPr>
        <p:txBody>
          <a:bodyPr/>
          <a:lstStyle/>
          <a:p>
            <a:r>
              <a:rPr lang="ru-RU" dirty="0">
                <a:solidFill>
                  <a:srgbClr val="1853A2"/>
                </a:solidFill>
                <a:latin typeface="Bahnschrift SemiBold" panose="020B0502040204020203" pitchFamily="34" charset="0"/>
              </a:rPr>
              <a:t>Испытания зажимов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5D10CA83-D0DA-53F1-FD3A-980C28C33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050" y="1908699"/>
            <a:ext cx="3464622" cy="3891584"/>
          </a:xfrm>
        </p:spPr>
        <p:txBody>
          <a:bodyPr/>
          <a:lstStyle/>
          <a:p>
            <a:r>
              <a:rPr lang="ru-RU" dirty="0">
                <a:latin typeface="Bahnschrift SemiBold" panose="020B0502040204020203" pitchFamily="34" charset="0"/>
              </a:rPr>
              <a:t>	Наличие собственного испытательного оборудования позволяет нам разрабатывать зажимы в соответствии с требованиями  заказчика и  быть уверенными, что пара "зажим-кабель" будет надежно работать на линиях связи.</a:t>
            </a:r>
          </a:p>
        </p:txBody>
      </p:sp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B85D97E0-0411-456F-FC2D-D060DB4FBAF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13" y="688975"/>
            <a:ext cx="4357687" cy="134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CFCCFD-0312-1634-BF12-6C515F137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6" y="108015"/>
            <a:ext cx="1162208" cy="15516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AB7B69-D2E4-2E52-52F0-ADB124CE4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71" y="689150"/>
            <a:ext cx="2931305" cy="219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8E729D-9676-6A2E-424D-B1D209AB4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68" y="2623610"/>
            <a:ext cx="2826020" cy="303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A00ACC-6B5D-2DCF-336B-099481562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71" y="3223739"/>
            <a:ext cx="4418117" cy="243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98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1598</TotalTime>
  <Words>870</Words>
  <Application>Microsoft Office PowerPoint</Application>
  <PresentationFormat>Широкоэкранный</PresentationFormat>
  <Paragraphs>100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Bahnschrift SemiBold</vt:lpstr>
      <vt:lpstr>Calibri</vt:lpstr>
      <vt:lpstr>Century Gothic</vt:lpstr>
      <vt:lpstr>MyriadPro-Bold</vt:lpstr>
      <vt:lpstr>MyriadPro-Regular</vt:lpstr>
      <vt:lpstr>Wingdings 3</vt:lpstr>
      <vt:lpstr>Сектор</vt:lpstr>
      <vt:lpstr>ООО «Дельфос»</vt:lpstr>
      <vt:lpstr>Линейка продукции</vt:lpstr>
      <vt:lpstr>Маркировка</vt:lpstr>
      <vt:lpstr>Зажимы с протектором</vt:lpstr>
      <vt:lpstr>Зажимы с протектором</vt:lpstr>
      <vt:lpstr>Зажимы с протектором</vt:lpstr>
      <vt:lpstr>Беспротекторные зажимы</vt:lpstr>
      <vt:lpstr>Контроль качества</vt:lpstr>
      <vt:lpstr>Испытания зажимов</vt:lpstr>
      <vt:lpstr>Сравнение спиральных  зажимов и клиновых</vt:lpstr>
      <vt:lpstr>Сравнение спиральных и клиновых зажимов на 0.5-6 кН. </vt:lpstr>
      <vt:lpstr>Сравнение спиральных и клиновых зажимов на 0.5-6 кН.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Алла Большагина</dc:creator>
  <cp:lastModifiedBy>Алла Большагина</cp:lastModifiedBy>
  <cp:revision>1</cp:revision>
  <dcterms:created xsi:type="dcterms:W3CDTF">2024-09-04T11:24:51Z</dcterms:created>
  <dcterms:modified xsi:type="dcterms:W3CDTF">2024-12-03T09:34:09Z</dcterms:modified>
</cp:coreProperties>
</file>